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4"/>
    <p:sldMasterId id="2147483950" r:id="rId5"/>
    <p:sldMasterId id="2147483957" r:id="rId6"/>
    <p:sldMasterId id="2147483970" r:id="rId7"/>
  </p:sldMasterIdLst>
  <p:notesMasterIdLst>
    <p:notesMasterId r:id="rId44"/>
  </p:notesMasterIdLst>
  <p:handoutMasterIdLst>
    <p:handoutMasterId r:id="rId45"/>
  </p:handoutMasterIdLst>
  <p:sldIdLst>
    <p:sldId id="256" r:id="rId8"/>
    <p:sldId id="262" r:id="rId9"/>
    <p:sldId id="266" r:id="rId10"/>
    <p:sldId id="290" r:id="rId11"/>
    <p:sldId id="297" r:id="rId12"/>
    <p:sldId id="267" r:id="rId13"/>
    <p:sldId id="285" r:id="rId14"/>
    <p:sldId id="286" r:id="rId15"/>
    <p:sldId id="287" r:id="rId16"/>
    <p:sldId id="296" r:id="rId17"/>
    <p:sldId id="292" r:id="rId18"/>
    <p:sldId id="275" r:id="rId19"/>
    <p:sldId id="289" r:id="rId20"/>
    <p:sldId id="288" r:id="rId21"/>
    <p:sldId id="295" r:id="rId22"/>
    <p:sldId id="293" r:id="rId23"/>
    <p:sldId id="263" r:id="rId24"/>
    <p:sldId id="272" r:id="rId25"/>
    <p:sldId id="294" r:id="rId26"/>
    <p:sldId id="274" r:id="rId27"/>
    <p:sldId id="298" r:id="rId28"/>
    <p:sldId id="306" r:id="rId29"/>
    <p:sldId id="268" r:id="rId30"/>
    <p:sldId id="291" r:id="rId31"/>
    <p:sldId id="270" r:id="rId32"/>
    <p:sldId id="301" r:id="rId33"/>
    <p:sldId id="302" r:id="rId34"/>
    <p:sldId id="303" r:id="rId35"/>
    <p:sldId id="305" r:id="rId36"/>
    <p:sldId id="277" r:id="rId37"/>
    <p:sldId id="300" r:id="rId38"/>
    <p:sldId id="299" r:id="rId39"/>
    <p:sldId id="278" r:id="rId40"/>
    <p:sldId id="264" r:id="rId41"/>
    <p:sldId id="276" r:id="rId42"/>
    <p:sldId id="304" r:id="rId43"/>
  </p:sldIdLst>
  <p:sldSz cx="12225338" cy="6858000"/>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610636" algn="l" rtl="0" fontAlgn="base">
      <a:spcBef>
        <a:spcPct val="0"/>
      </a:spcBef>
      <a:spcAft>
        <a:spcPct val="0"/>
      </a:spcAft>
      <a:defRPr kern="1200">
        <a:solidFill>
          <a:schemeClr val="tx1"/>
        </a:solidFill>
        <a:latin typeface="Verdana" pitchFamily="34" charset="0"/>
        <a:ea typeface="+mn-ea"/>
        <a:cs typeface="+mn-cs"/>
      </a:defRPr>
    </a:lvl2pPr>
    <a:lvl3pPr marL="1221273" algn="l" rtl="0" fontAlgn="base">
      <a:spcBef>
        <a:spcPct val="0"/>
      </a:spcBef>
      <a:spcAft>
        <a:spcPct val="0"/>
      </a:spcAft>
      <a:defRPr kern="1200">
        <a:solidFill>
          <a:schemeClr val="tx1"/>
        </a:solidFill>
        <a:latin typeface="Verdana" pitchFamily="34" charset="0"/>
        <a:ea typeface="+mn-ea"/>
        <a:cs typeface="+mn-cs"/>
      </a:defRPr>
    </a:lvl3pPr>
    <a:lvl4pPr marL="1831909" algn="l" rtl="0" fontAlgn="base">
      <a:spcBef>
        <a:spcPct val="0"/>
      </a:spcBef>
      <a:spcAft>
        <a:spcPct val="0"/>
      </a:spcAft>
      <a:defRPr kern="1200">
        <a:solidFill>
          <a:schemeClr val="tx1"/>
        </a:solidFill>
        <a:latin typeface="Verdana" pitchFamily="34" charset="0"/>
        <a:ea typeface="+mn-ea"/>
        <a:cs typeface="+mn-cs"/>
      </a:defRPr>
    </a:lvl4pPr>
    <a:lvl5pPr marL="2442545" algn="l" rtl="0" fontAlgn="base">
      <a:spcBef>
        <a:spcPct val="0"/>
      </a:spcBef>
      <a:spcAft>
        <a:spcPct val="0"/>
      </a:spcAft>
      <a:defRPr kern="1200">
        <a:solidFill>
          <a:schemeClr val="tx1"/>
        </a:solidFill>
        <a:latin typeface="Verdana" pitchFamily="34" charset="0"/>
        <a:ea typeface="+mn-ea"/>
        <a:cs typeface="+mn-cs"/>
      </a:defRPr>
    </a:lvl5pPr>
    <a:lvl6pPr marL="3053182" algn="l" defTabSz="1221273" rtl="0" eaLnBrk="1" latinLnBrk="0" hangingPunct="1">
      <a:defRPr kern="1200">
        <a:solidFill>
          <a:schemeClr val="tx1"/>
        </a:solidFill>
        <a:latin typeface="Verdana" pitchFamily="34" charset="0"/>
        <a:ea typeface="+mn-ea"/>
        <a:cs typeface="+mn-cs"/>
      </a:defRPr>
    </a:lvl6pPr>
    <a:lvl7pPr marL="3663818" algn="l" defTabSz="1221273" rtl="0" eaLnBrk="1" latinLnBrk="0" hangingPunct="1">
      <a:defRPr kern="1200">
        <a:solidFill>
          <a:schemeClr val="tx1"/>
        </a:solidFill>
        <a:latin typeface="Verdana" pitchFamily="34" charset="0"/>
        <a:ea typeface="+mn-ea"/>
        <a:cs typeface="+mn-cs"/>
      </a:defRPr>
    </a:lvl7pPr>
    <a:lvl8pPr marL="4274454" algn="l" defTabSz="1221273" rtl="0" eaLnBrk="1" latinLnBrk="0" hangingPunct="1">
      <a:defRPr kern="1200">
        <a:solidFill>
          <a:schemeClr val="tx1"/>
        </a:solidFill>
        <a:latin typeface="Verdana" pitchFamily="34" charset="0"/>
        <a:ea typeface="+mn-ea"/>
        <a:cs typeface="+mn-cs"/>
      </a:defRPr>
    </a:lvl8pPr>
    <a:lvl9pPr marL="4885091" algn="l" defTabSz="1221273"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1"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clrMru>
    <a:srgbClr val="6DCFF6"/>
    <a:srgbClr val="8197A6"/>
    <a:srgbClr val="F1666A"/>
    <a:srgbClr val="D9D9D9"/>
    <a:srgbClr val="053249"/>
    <a:srgbClr val="003249"/>
    <a:srgbClr val="335E6F"/>
    <a:srgbClr val="006196"/>
    <a:srgbClr val="FFCC4E"/>
    <a:srgbClr val="76C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C139F-CE12-0A48-BE24-1F4A9F561926}" v="389" dt="2024-11-03T18:08:55.9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8" autoAdjust="0"/>
    <p:restoredTop sz="96277" autoAdjust="0"/>
  </p:normalViewPr>
  <p:slideViewPr>
    <p:cSldViewPr snapToGrid="0">
      <p:cViewPr varScale="1">
        <p:scale>
          <a:sx n="131" d="100"/>
          <a:sy n="131" d="100"/>
        </p:scale>
        <p:origin x="216" y="184"/>
      </p:cViewPr>
      <p:guideLst>
        <p:guide orient="horz" pos="2160"/>
        <p:guide pos="38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2659" y="-67"/>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ornet" userId="aa5bec9a-4887-46ce-bd0c-309f39006942" providerId="ADAL" clId="{9E1C139F-CE12-0A48-BE24-1F4A9F561926}"/>
    <pc:docChg chg="undo custSel addSld modSld">
      <pc:chgData name="Thomas Cornet" userId="aa5bec9a-4887-46ce-bd0c-309f39006942" providerId="ADAL" clId="{9E1C139F-CE12-0A48-BE24-1F4A9F561926}" dt="2024-11-03T18:17:06.351" v="2372" actId="20577"/>
      <pc:docMkLst>
        <pc:docMk/>
      </pc:docMkLst>
      <pc:sldChg chg="delSp modSp mod">
        <pc:chgData name="Thomas Cornet" userId="aa5bec9a-4887-46ce-bd0c-309f39006942" providerId="ADAL" clId="{9E1C139F-CE12-0A48-BE24-1F4A9F561926}" dt="2024-11-03T12:07:17.719" v="2004" actId="478"/>
        <pc:sldMkLst>
          <pc:docMk/>
          <pc:sldMk cId="0" sldId="256"/>
        </pc:sldMkLst>
        <pc:spChg chg="del">
          <ac:chgData name="Thomas Cornet" userId="aa5bec9a-4887-46ce-bd0c-309f39006942" providerId="ADAL" clId="{9E1C139F-CE12-0A48-BE24-1F4A9F561926}" dt="2024-11-03T12:07:17.719" v="2004" actId="478"/>
          <ac:spMkLst>
            <pc:docMk/>
            <pc:sldMk cId="0" sldId="256"/>
            <ac:spMk id="3" creationId="{07C401FD-B888-FE6F-E2E4-751D78B51338}"/>
          </ac:spMkLst>
        </pc:spChg>
        <pc:spChg chg="mod">
          <ac:chgData name="Thomas Cornet" userId="aa5bec9a-4887-46ce-bd0c-309f39006942" providerId="ADAL" clId="{9E1C139F-CE12-0A48-BE24-1F4A9F561926}" dt="2024-11-03T12:07:15.357" v="2003" actId="20577"/>
          <ac:spMkLst>
            <pc:docMk/>
            <pc:sldMk cId="0" sldId="256"/>
            <ac:spMk id="4" creationId="{00000000-0000-0000-0000-000000000000}"/>
          </ac:spMkLst>
        </pc:spChg>
      </pc:sldChg>
      <pc:sldChg chg="modSp mod">
        <pc:chgData name="Thomas Cornet" userId="aa5bec9a-4887-46ce-bd0c-309f39006942" providerId="ADAL" clId="{9E1C139F-CE12-0A48-BE24-1F4A9F561926}" dt="2024-11-03T17:56:20.387" v="2064" actId="20577"/>
        <pc:sldMkLst>
          <pc:docMk/>
          <pc:sldMk cId="1094220597" sldId="263"/>
        </pc:sldMkLst>
        <pc:spChg chg="mod">
          <ac:chgData name="Thomas Cornet" userId="aa5bec9a-4887-46ce-bd0c-309f39006942" providerId="ADAL" clId="{9E1C139F-CE12-0A48-BE24-1F4A9F561926}" dt="2024-11-03T17:56:20.387" v="2064" actId="20577"/>
          <ac:spMkLst>
            <pc:docMk/>
            <pc:sldMk cId="1094220597" sldId="263"/>
            <ac:spMk id="3" creationId="{EF92BFC1-070A-95C5-AB29-EDBE8429DB54}"/>
          </ac:spMkLst>
        </pc:spChg>
        <pc:graphicFrameChg chg="mod">
          <ac:chgData name="Thomas Cornet" userId="aa5bec9a-4887-46ce-bd0c-309f39006942" providerId="ADAL" clId="{9E1C139F-CE12-0A48-BE24-1F4A9F561926}" dt="2024-10-30T16:46:12.288" v="585" actId="1076"/>
          <ac:graphicFrameMkLst>
            <pc:docMk/>
            <pc:sldMk cId="1094220597" sldId="263"/>
            <ac:graphicFrameMk id="4" creationId="{8FFF4E50-4120-E33D-6873-83BB7BEE13B3}"/>
          </ac:graphicFrameMkLst>
        </pc:graphicFrameChg>
      </pc:sldChg>
      <pc:sldChg chg="modSp mod">
        <pc:chgData name="Thomas Cornet" userId="aa5bec9a-4887-46ce-bd0c-309f39006942" providerId="ADAL" clId="{9E1C139F-CE12-0A48-BE24-1F4A9F561926}" dt="2024-11-03T18:09:41.072" v="2238" actId="20577"/>
        <pc:sldMkLst>
          <pc:docMk/>
          <pc:sldMk cId="571105112" sldId="264"/>
        </pc:sldMkLst>
        <pc:spChg chg="mod">
          <ac:chgData name="Thomas Cornet" userId="aa5bec9a-4887-46ce-bd0c-309f39006942" providerId="ADAL" clId="{9E1C139F-CE12-0A48-BE24-1F4A9F561926}" dt="2024-11-03T18:09:41.072" v="2238" actId="20577"/>
          <ac:spMkLst>
            <pc:docMk/>
            <pc:sldMk cId="571105112" sldId="264"/>
            <ac:spMk id="3" creationId="{215B3229-19E5-C494-4A2A-7263A91039D4}"/>
          </ac:spMkLst>
        </pc:spChg>
      </pc:sldChg>
      <pc:sldChg chg="modSp mod">
        <pc:chgData name="Thomas Cornet" userId="aa5bec9a-4887-46ce-bd0c-309f39006942" providerId="ADAL" clId="{9E1C139F-CE12-0A48-BE24-1F4A9F561926}" dt="2024-11-03T17:53:44.324" v="2012" actId="20577"/>
        <pc:sldMkLst>
          <pc:docMk/>
          <pc:sldMk cId="372713377" sldId="267"/>
        </pc:sldMkLst>
        <pc:spChg chg="mod">
          <ac:chgData name="Thomas Cornet" userId="aa5bec9a-4887-46ce-bd0c-309f39006942" providerId="ADAL" clId="{9E1C139F-CE12-0A48-BE24-1F4A9F561926}" dt="2024-11-03T17:53:44.324" v="2012" actId="20577"/>
          <ac:spMkLst>
            <pc:docMk/>
            <pc:sldMk cId="372713377" sldId="267"/>
            <ac:spMk id="5" creationId="{B631066B-0FD5-FA8E-BE5D-0C750E5739F6}"/>
          </ac:spMkLst>
        </pc:spChg>
      </pc:sldChg>
      <pc:sldChg chg="addSp modSp mod">
        <pc:chgData name="Thomas Cornet" userId="aa5bec9a-4887-46ce-bd0c-309f39006942" providerId="ADAL" clId="{9E1C139F-CE12-0A48-BE24-1F4A9F561926}" dt="2024-10-31T07:10:43.809" v="1706" actId="113"/>
        <pc:sldMkLst>
          <pc:docMk/>
          <pc:sldMk cId="2741125283" sldId="268"/>
        </pc:sldMkLst>
        <pc:spChg chg="mod">
          <ac:chgData name="Thomas Cornet" userId="aa5bec9a-4887-46ce-bd0c-309f39006942" providerId="ADAL" clId="{9E1C139F-CE12-0A48-BE24-1F4A9F561926}" dt="2024-10-30T16:51:11.435" v="808" actId="20577"/>
          <ac:spMkLst>
            <pc:docMk/>
            <pc:sldMk cId="2741125283" sldId="268"/>
            <ac:spMk id="2" creationId="{26C27F98-DF6B-2BAA-E656-9D43120E1976}"/>
          </ac:spMkLst>
        </pc:spChg>
        <pc:spChg chg="mod">
          <ac:chgData name="Thomas Cornet" userId="aa5bec9a-4887-46ce-bd0c-309f39006942" providerId="ADAL" clId="{9E1C139F-CE12-0A48-BE24-1F4A9F561926}" dt="2024-10-31T07:09:51.090" v="1638" actId="113"/>
          <ac:spMkLst>
            <pc:docMk/>
            <pc:sldMk cId="2741125283" sldId="268"/>
            <ac:spMk id="9" creationId="{C2735056-C871-782C-860A-31283775EBCE}"/>
          </ac:spMkLst>
        </pc:spChg>
        <pc:spChg chg="mod">
          <ac:chgData name="Thomas Cornet" userId="aa5bec9a-4887-46ce-bd0c-309f39006942" providerId="ADAL" clId="{9E1C139F-CE12-0A48-BE24-1F4A9F561926}" dt="2024-10-31T07:10:43.809" v="1706" actId="113"/>
          <ac:spMkLst>
            <pc:docMk/>
            <pc:sldMk cId="2741125283" sldId="268"/>
            <ac:spMk id="10" creationId="{8E8185C4-C231-999C-24E4-A6F63B3B906C}"/>
          </ac:spMkLst>
        </pc:spChg>
        <pc:spChg chg="mod">
          <ac:chgData name="Thomas Cornet" userId="aa5bec9a-4887-46ce-bd0c-309f39006942" providerId="ADAL" clId="{9E1C139F-CE12-0A48-BE24-1F4A9F561926}" dt="2024-10-31T07:10:36.364" v="1695" actId="20577"/>
          <ac:spMkLst>
            <pc:docMk/>
            <pc:sldMk cId="2741125283" sldId="268"/>
            <ac:spMk id="11" creationId="{9BAEC097-C030-DCA9-E4AC-B9B00D2B03A7}"/>
          </ac:spMkLst>
        </pc:spChg>
        <pc:spChg chg="mod">
          <ac:chgData name="Thomas Cornet" userId="aa5bec9a-4887-46ce-bd0c-309f39006942" providerId="ADAL" clId="{9E1C139F-CE12-0A48-BE24-1F4A9F561926}" dt="2024-10-30T16:51:02.088" v="785" actId="1076"/>
          <ac:spMkLst>
            <pc:docMk/>
            <pc:sldMk cId="2741125283" sldId="268"/>
            <ac:spMk id="12" creationId="{958D5580-D85C-C985-C07D-0AD7B32F2EC7}"/>
          </ac:spMkLst>
        </pc:spChg>
        <pc:spChg chg="mod">
          <ac:chgData name="Thomas Cornet" userId="aa5bec9a-4887-46ce-bd0c-309f39006942" providerId="ADAL" clId="{9E1C139F-CE12-0A48-BE24-1F4A9F561926}" dt="2024-10-30T16:51:02.088" v="785" actId="1076"/>
          <ac:spMkLst>
            <pc:docMk/>
            <pc:sldMk cId="2741125283" sldId="268"/>
            <ac:spMk id="13" creationId="{AFC9BD84-D79E-C671-8774-54945E308FA8}"/>
          </ac:spMkLst>
        </pc:spChg>
        <pc:spChg chg="add mod">
          <ac:chgData name="Thomas Cornet" userId="aa5bec9a-4887-46ce-bd0c-309f39006942" providerId="ADAL" clId="{9E1C139F-CE12-0A48-BE24-1F4A9F561926}" dt="2024-10-31T07:09:43.749" v="1636" actId="113"/>
          <ac:spMkLst>
            <pc:docMk/>
            <pc:sldMk cId="2741125283" sldId="268"/>
            <ac:spMk id="14" creationId="{08548C17-8782-26CA-D012-F96AE640F449}"/>
          </ac:spMkLst>
        </pc:spChg>
        <pc:spChg chg="mod">
          <ac:chgData name="Thomas Cornet" userId="aa5bec9a-4887-46ce-bd0c-309f39006942" providerId="ADAL" clId="{9E1C139F-CE12-0A48-BE24-1F4A9F561926}" dt="2024-10-31T07:07:41.900" v="1593" actId="21"/>
          <ac:spMkLst>
            <pc:docMk/>
            <pc:sldMk cId="2741125283" sldId="268"/>
            <ac:spMk id="16" creationId="{C0620C3B-2A4B-F17F-4A65-578E95831955}"/>
          </ac:spMkLst>
        </pc:spChg>
        <pc:spChg chg="mod">
          <ac:chgData name="Thomas Cornet" userId="aa5bec9a-4887-46ce-bd0c-309f39006942" providerId="ADAL" clId="{9E1C139F-CE12-0A48-BE24-1F4A9F561926}" dt="2024-10-30T16:51:02.088" v="785" actId="1076"/>
          <ac:spMkLst>
            <pc:docMk/>
            <pc:sldMk cId="2741125283" sldId="268"/>
            <ac:spMk id="17" creationId="{8413D763-8A9E-E791-DACA-612D4646ABF7}"/>
          </ac:spMkLst>
        </pc:spChg>
        <pc:spChg chg="mod">
          <ac:chgData name="Thomas Cornet" userId="aa5bec9a-4887-46ce-bd0c-309f39006942" providerId="ADAL" clId="{9E1C139F-CE12-0A48-BE24-1F4A9F561926}" dt="2024-10-31T07:07:05.451" v="1590" actId="1036"/>
          <ac:spMkLst>
            <pc:docMk/>
            <pc:sldMk cId="2741125283" sldId="268"/>
            <ac:spMk id="18" creationId="{39C9DF20-C71E-E5F2-7020-561E35E8949E}"/>
          </ac:spMkLst>
        </pc:spChg>
        <pc:spChg chg="add mod">
          <ac:chgData name="Thomas Cornet" userId="aa5bec9a-4887-46ce-bd0c-309f39006942" providerId="ADAL" clId="{9E1C139F-CE12-0A48-BE24-1F4A9F561926}" dt="2024-10-31T07:09:47.428" v="1637" actId="113"/>
          <ac:spMkLst>
            <pc:docMk/>
            <pc:sldMk cId="2741125283" sldId="268"/>
            <ac:spMk id="19" creationId="{1050EEB0-A808-48D6-1D99-20AB847DDCB1}"/>
          </ac:spMkLst>
        </pc:spChg>
        <pc:spChg chg="mod">
          <ac:chgData name="Thomas Cornet" userId="aa5bec9a-4887-46ce-bd0c-309f39006942" providerId="ADAL" clId="{9E1C139F-CE12-0A48-BE24-1F4A9F561926}" dt="2024-10-30T16:51:02.088" v="785" actId="1076"/>
          <ac:spMkLst>
            <pc:docMk/>
            <pc:sldMk cId="2741125283" sldId="268"/>
            <ac:spMk id="43" creationId="{96FFC041-4350-7DF7-0038-888332AC4B08}"/>
          </ac:spMkLst>
        </pc:spChg>
        <pc:grpChg chg="mod">
          <ac:chgData name="Thomas Cornet" userId="aa5bec9a-4887-46ce-bd0c-309f39006942" providerId="ADAL" clId="{9E1C139F-CE12-0A48-BE24-1F4A9F561926}" dt="2024-10-31T07:07:20.809" v="1591" actId="167"/>
          <ac:grpSpMkLst>
            <pc:docMk/>
            <pc:sldMk cId="2741125283" sldId="268"/>
            <ac:grpSpMk id="21" creationId="{A5353909-BFB7-CACF-C075-AEC2CFE689B6}"/>
          </ac:grpSpMkLst>
        </pc:grpChg>
        <pc:cxnChg chg="mod">
          <ac:chgData name="Thomas Cornet" userId="aa5bec9a-4887-46ce-bd0c-309f39006942" providerId="ADAL" clId="{9E1C139F-CE12-0A48-BE24-1F4A9F561926}" dt="2024-10-30T16:51:02.088" v="785" actId="1076"/>
          <ac:cxnSpMkLst>
            <pc:docMk/>
            <pc:sldMk cId="2741125283" sldId="268"/>
            <ac:cxnSpMk id="45" creationId="{9B5214C5-870A-F966-D64E-6656E08613E0}"/>
          </ac:cxnSpMkLst>
        </pc:cxnChg>
        <pc:cxnChg chg="mod">
          <ac:chgData name="Thomas Cornet" userId="aa5bec9a-4887-46ce-bd0c-309f39006942" providerId="ADAL" clId="{9E1C139F-CE12-0A48-BE24-1F4A9F561926}" dt="2024-10-30T16:51:02.088" v="785" actId="1076"/>
          <ac:cxnSpMkLst>
            <pc:docMk/>
            <pc:sldMk cId="2741125283" sldId="268"/>
            <ac:cxnSpMk id="47" creationId="{1C5A3827-98B8-B29A-CFA8-1E61D7FCD8E2}"/>
          </ac:cxnSpMkLst>
        </pc:cxnChg>
        <pc:cxnChg chg="mod">
          <ac:chgData name="Thomas Cornet" userId="aa5bec9a-4887-46ce-bd0c-309f39006942" providerId="ADAL" clId="{9E1C139F-CE12-0A48-BE24-1F4A9F561926}" dt="2024-10-30T16:51:02.088" v="785" actId="1076"/>
          <ac:cxnSpMkLst>
            <pc:docMk/>
            <pc:sldMk cId="2741125283" sldId="268"/>
            <ac:cxnSpMk id="49" creationId="{3246586A-85D4-FA13-275B-CB6D14430292}"/>
          </ac:cxnSpMkLst>
        </pc:cxnChg>
        <pc:cxnChg chg="mod">
          <ac:chgData name="Thomas Cornet" userId="aa5bec9a-4887-46ce-bd0c-309f39006942" providerId="ADAL" clId="{9E1C139F-CE12-0A48-BE24-1F4A9F561926}" dt="2024-10-30T16:51:02.088" v="785" actId="1076"/>
          <ac:cxnSpMkLst>
            <pc:docMk/>
            <pc:sldMk cId="2741125283" sldId="268"/>
            <ac:cxnSpMk id="51" creationId="{2210C1A7-AB79-6CDC-EE5C-9E684D56D96E}"/>
          </ac:cxnSpMkLst>
        </pc:cxnChg>
        <pc:cxnChg chg="mod">
          <ac:chgData name="Thomas Cornet" userId="aa5bec9a-4887-46ce-bd0c-309f39006942" providerId="ADAL" clId="{9E1C139F-CE12-0A48-BE24-1F4A9F561926}" dt="2024-10-30T16:51:02.088" v="785" actId="1076"/>
          <ac:cxnSpMkLst>
            <pc:docMk/>
            <pc:sldMk cId="2741125283" sldId="268"/>
            <ac:cxnSpMk id="53" creationId="{106CB340-1B73-E9A5-8E4F-417AACC3F838}"/>
          </ac:cxnSpMkLst>
        </pc:cxnChg>
      </pc:sldChg>
      <pc:sldChg chg="modSp mod">
        <pc:chgData name="Thomas Cornet" userId="aa5bec9a-4887-46ce-bd0c-309f39006942" providerId="ADAL" clId="{9E1C139F-CE12-0A48-BE24-1F4A9F561926}" dt="2024-10-30T18:43:31.770" v="1110" actId="403"/>
        <pc:sldMkLst>
          <pc:docMk/>
          <pc:sldMk cId="1366144498" sldId="270"/>
        </pc:sldMkLst>
        <pc:spChg chg="mod">
          <ac:chgData name="Thomas Cornet" userId="aa5bec9a-4887-46ce-bd0c-309f39006942" providerId="ADAL" clId="{9E1C139F-CE12-0A48-BE24-1F4A9F561926}" dt="2024-10-30T18:43:31.770" v="1110" actId="403"/>
          <ac:spMkLst>
            <pc:docMk/>
            <pc:sldMk cId="1366144498" sldId="270"/>
            <ac:spMk id="4" creationId="{35361655-BCBF-ABD7-7EF8-9F2D485DABD8}"/>
          </ac:spMkLst>
        </pc:spChg>
      </pc:sldChg>
      <pc:sldChg chg="modSp mod">
        <pc:chgData name="Thomas Cornet" userId="aa5bec9a-4887-46ce-bd0c-309f39006942" providerId="ADAL" clId="{9E1C139F-CE12-0A48-BE24-1F4A9F561926}" dt="2024-10-31T07:06:08.352" v="1579" actId="1076"/>
        <pc:sldMkLst>
          <pc:docMk/>
          <pc:sldMk cId="3746244296" sldId="274"/>
        </pc:sldMkLst>
        <pc:spChg chg="mod">
          <ac:chgData name="Thomas Cornet" userId="aa5bec9a-4887-46ce-bd0c-309f39006942" providerId="ADAL" clId="{9E1C139F-CE12-0A48-BE24-1F4A9F561926}" dt="2024-10-30T16:47:02.477" v="586" actId="113"/>
          <ac:spMkLst>
            <pc:docMk/>
            <pc:sldMk cId="3746244296" sldId="274"/>
            <ac:spMk id="18" creationId="{A6AA3D09-EF03-9C6C-9589-D4B2FB347FDF}"/>
          </ac:spMkLst>
        </pc:spChg>
        <pc:spChg chg="mod">
          <ac:chgData name="Thomas Cornet" userId="aa5bec9a-4887-46ce-bd0c-309f39006942" providerId="ADAL" clId="{9E1C139F-CE12-0A48-BE24-1F4A9F561926}" dt="2024-10-31T07:06:08.352" v="1579" actId="1076"/>
          <ac:spMkLst>
            <pc:docMk/>
            <pc:sldMk cId="3746244296" sldId="274"/>
            <ac:spMk id="23" creationId="{9CD134BA-78CD-73E0-D21D-AC74F9C277FE}"/>
          </ac:spMkLst>
        </pc:spChg>
      </pc:sldChg>
      <pc:sldChg chg="addSp modSp mod">
        <pc:chgData name="Thomas Cornet" userId="aa5bec9a-4887-46ce-bd0c-309f39006942" providerId="ADAL" clId="{9E1C139F-CE12-0A48-BE24-1F4A9F561926}" dt="2024-10-30T12:33:25.082" v="216" actId="1076"/>
        <pc:sldMkLst>
          <pc:docMk/>
          <pc:sldMk cId="2492889094" sldId="275"/>
        </pc:sldMkLst>
        <pc:spChg chg="add mod">
          <ac:chgData name="Thomas Cornet" userId="aa5bec9a-4887-46ce-bd0c-309f39006942" providerId="ADAL" clId="{9E1C139F-CE12-0A48-BE24-1F4A9F561926}" dt="2024-10-30T12:33:25.082" v="216" actId="1076"/>
          <ac:spMkLst>
            <pc:docMk/>
            <pc:sldMk cId="2492889094" sldId="275"/>
            <ac:spMk id="8" creationId="{EAE6A862-E454-9C07-B3C0-F4860EC21E6B}"/>
          </ac:spMkLst>
        </pc:spChg>
      </pc:sldChg>
      <pc:sldChg chg="modSp mod">
        <pc:chgData name="Thomas Cornet" userId="aa5bec9a-4887-46ce-bd0c-309f39006942" providerId="ADAL" clId="{9E1C139F-CE12-0A48-BE24-1F4A9F561926}" dt="2024-11-03T18:17:06.351" v="2372" actId="20577"/>
        <pc:sldMkLst>
          <pc:docMk/>
          <pc:sldMk cId="2848974813" sldId="276"/>
        </pc:sldMkLst>
        <pc:spChg chg="mod">
          <ac:chgData name="Thomas Cornet" userId="aa5bec9a-4887-46ce-bd0c-309f39006942" providerId="ADAL" clId="{9E1C139F-CE12-0A48-BE24-1F4A9F561926}" dt="2024-11-03T18:17:06.351" v="2372" actId="20577"/>
          <ac:spMkLst>
            <pc:docMk/>
            <pc:sldMk cId="2848974813" sldId="276"/>
            <ac:spMk id="3" creationId="{A7BF25F9-E306-C29B-AB2E-D289B7B72A81}"/>
          </ac:spMkLst>
        </pc:spChg>
      </pc:sldChg>
      <pc:sldChg chg="modSp mod">
        <pc:chgData name="Thomas Cornet" userId="aa5bec9a-4887-46ce-bd0c-309f39006942" providerId="ADAL" clId="{9E1C139F-CE12-0A48-BE24-1F4A9F561926}" dt="2024-11-03T18:05:42.843" v="2191" actId="6549"/>
        <pc:sldMkLst>
          <pc:docMk/>
          <pc:sldMk cId="184905735" sldId="277"/>
        </pc:sldMkLst>
        <pc:spChg chg="mod">
          <ac:chgData name="Thomas Cornet" userId="aa5bec9a-4887-46ce-bd0c-309f39006942" providerId="ADAL" clId="{9E1C139F-CE12-0A48-BE24-1F4A9F561926}" dt="2024-11-03T18:05:42.843" v="2191" actId="6549"/>
          <ac:spMkLst>
            <pc:docMk/>
            <pc:sldMk cId="184905735" sldId="277"/>
            <ac:spMk id="3" creationId="{F3CBE960-D6D2-9D41-56E3-E70018BE9C83}"/>
          </ac:spMkLst>
        </pc:spChg>
        <pc:picChg chg="mod">
          <ac:chgData name="Thomas Cornet" userId="aa5bec9a-4887-46ce-bd0c-309f39006942" providerId="ADAL" clId="{9E1C139F-CE12-0A48-BE24-1F4A9F561926}" dt="2024-10-30T12:41:59.220" v="304" actId="14100"/>
          <ac:picMkLst>
            <pc:docMk/>
            <pc:sldMk cId="184905735" sldId="277"/>
            <ac:picMk id="4" creationId="{A0B5D8BE-56AF-AF29-97EA-1E09DCC981B8}"/>
          </ac:picMkLst>
        </pc:picChg>
        <pc:picChg chg="mod">
          <ac:chgData name="Thomas Cornet" userId="aa5bec9a-4887-46ce-bd0c-309f39006942" providerId="ADAL" clId="{9E1C139F-CE12-0A48-BE24-1F4A9F561926}" dt="2024-10-30T12:41:59.220" v="304" actId="14100"/>
          <ac:picMkLst>
            <pc:docMk/>
            <pc:sldMk cId="184905735" sldId="277"/>
            <ac:picMk id="8" creationId="{6A25E6DA-498F-CE6E-69A6-60565890C03D}"/>
          </ac:picMkLst>
        </pc:picChg>
      </pc:sldChg>
      <pc:sldChg chg="modSp mod">
        <pc:chgData name="Thomas Cornet" userId="aa5bec9a-4887-46ce-bd0c-309f39006942" providerId="ADAL" clId="{9E1C139F-CE12-0A48-BE24-1F4A9F561926}" dt="2024-10-30T12:23:13.253" v="71" actId="14100"/>
        <pc:sldMkLst>
          <pc:docMk/>
          <pc:sldMk cId="4064632141" sldId="287"/>
        </pc:sldMkLst>
        <pc:spChg chg="mod">
          <ac:chgData name="Thomas Cornet" userId="aa5bec9a-4887-46ce-bd0c-309f39006942" providerId="ADAL" clId="{9E1C139F-CE12-0A48-BE24-1F4A9F561926}" dt="2024-10-30T12:23:13.253" v="71" actId="14100"/>
          <ac:spMkLst>
            <pc:docMk/>
            <pc:sldMk cId="4064632141" sldId="287"/>
            <ac:spMk id="6" creationId="{C8510661-8B4F-16C8-E40B-5B54189F30F9}"/>
          </ac:spMkLst>
        </pc:spChg>
      </pc:sldChg>
      <pc:sldChg chg="addSp modSp mod">
        <pc:chgData name="Thomas Cornet" userId="aa5bec9a-4887-46ce-bd0c-309f39006942" providerId="ADAL" clId="{9E1C139F-CE12-0A48-BE24-1F4A9F561926}" dt="2024-10-30T14:29:14.753" v="494" actId="20577"/>
        <pc:sldMkLst>
          <pc:docMk/>
          <pc:sldMk cId="2219933806" sldId="288"/>
        </pc:sldMkLst>
        <pc:spChg chg="add mod">
          <ac:chgData name="Thomas Cornet" userId="aa5bec9a-4887-46ce-bd0c-309f39006942" providerId="ADAL" clId="{9E1C139F-CE12-0A48-BE24-1F4A9F561926}" dt="2024-10-30T12:35:05.387" v="218"/>
          <ac:spMkLst>
            <pc:docMk/>
            <pc:sldMk cId="2219933806" sldId="288"/>
            <ac:spMk id="5" creationId="{677B1135-F5AA-0143-E8C4-CD5519ECCECA}"/>
          </ac:spMkLst>
        </pc:spChg>
        <pc:spChg chg="add mod">
          <ac:chgData name="Thomas Cornet" userId="aa5bec9a-4887-46ce-bd0c-309f39006942" providerId="ADAL" clId="{9E1C139F-CE12-0A48-BE24-1F4A9F561926}" dt="2024-10-30T14:29:14.753" v="494" actId="20577"/>
          <ac:spMkLst>
            <pc:docMk/>
            <pc:sldMk cId="2219933806" sldId="288"/>
            <ac:spMk id="11" creationId="{FB3C0EFE-84F8-C358-056B-361F7A95C9D9}"/>
          </ac:spMkLst>
        </pc:spChg>
        <pc:spChg chg="add mod">
          <ac:chgData name="Thomas Cornet" userId="aa5bec9a-4887-46ce-bd0c-309f39006942" providerId="ADAL" clId="{9E1C139F-CE12-0A48-BE24-1F4A9F561926}" dt="2024-10-30T14:29:08.029" v="492" actId="1035"/>
          <ac:spMkLst>
            <pc:docMk/>
            <pc:sldMk cId="2219933806" sldId="288"/>
            <ac:spMk id="12" creationId="{6A8FDE78-0928-5A7F-5BA4-DAB3AF812FA1}"/>
          </ac:spMkLst>
        </pc:spChg>
      </pc:sldChg>
      <pc:sldChg chg="addSp modSp">
        <pc:chgData name="Thomas Cornet" userId="aa5bec9a-4887-46ce-bd0c-309f39006942" providerId="ADAL" clId="{9E1C139F-CE12-0A48-BE24-1F4A9F561926}" dt="2024-10-30T12:35:03.123" v="217"/>
        <pc:sldMkLst>
          <pc:docMk/>
          <pc:sldMk cId="83665308" sldId="289"/>
        </pc:sldMkLst>
        <pc:spChg chg="add mod">
          <ac:chgData name="Thomas Cornet" userId="aa5bec9a-4887-46ce-bd0c-309f39006942" providerId="ADAL" clId="{9E1C139F-CE12-0A48-BE24-1F4A9F561926}" dt="2024-10-30T12:35:03.123" v="217"/>
          <ac:spMkLst>
            <pc:docMk/>
            <pc:sldMk cId="83665308" sldId="289"/>
            <ac:spMk id="5" creationId="{ECEBD7AF-5FB5-17F9-5C31-551FBD6BF532}"/>
          </ac:spMkLst>
        </pc:spChg>
      </pc:sldChg>
      <pc:sldChg chg="modSp mod">
        <pc:chgData name="Thomas Cornet" userId="aa5bec9a-4887-46ce-bd0c-309f39006942" providerId="ADAL" clId="{9E1C139F-CE12-0A48-BE24-1F4A9F561926}" dt="2024-11-03T17:54:59.420" v="2040" actId="20577"/>
        <pc:sldMkLst>
          <pc:docMk/>
          <pc:sldMk cId="877682847" sldId="293"/>
        </pc:sldMkLst>
        <pc:spChg chg="mod">
          <ac:chgData name="Thomas Cornet" userId="aa5bec9a-4887-46ce-bd0c-309f39006942" providerId="ADAL" clId="{9E1C139F-CE12-0A48-BE24-1F4A9F561926}" dt="2024-11-03T17:54:59.420" v="2040" actId="20577"/>
          <ac:spMkLst>
            <pc:docMk/>
            <pc:sldMk cId="877682847" sldId="293"/>
            <ac:spMk id="2" creationId="{FF0B6193-86D9-4CE9-4B2C-11E76770ABE0}"/>
          </ac:spMkLst>
        </pc:spChg>
      </pc:sldChg>
      <pc:sldChg chg="modSp mod">
        <pc:chgData name="Thomas Cornet" userId="aa5bec9a-4887-46ce-bd0c-309f39006942" providerId="ADAL" clId="{9E1C139F-CE12-0A48-BE24-1F4A9F561926}" dt="2024-10-30T16:42:32.187" v="496" actId="1076"/>
        <pc:sldMkLst>
          <pc:docMk/>
          <pc:sldMk cId="1991416222" sldId="295"/>
        </pc:sldMkLst>
        <pc:spChg chg="mod">
          <ac:chgData name="Thomas Cornet" userId="aa5bec9a-4887-46ce-bd0c-309f39006942" providerId="ADAL" clId="{9E1C139F-CE12-0A48-BE24-1F4A9F561926}" dt="2024-10-30T16:42:32.187" v="496" actId="1076"/>
          <ac:spMkLst>
            <pc:docMk/>
            <pc:sldMk cId="1991416222" sldId="295"/>
            <ac:spMk id="26" creationId="{47711942-5369-EE11-C64C-CAE52D0F247A}"/>
          </ac:spMkLst>
        </pc:spChg>
        <pc:picChg chg="mod">
          <ac:chgData name="Thomas Cornet" userId="aa5bec9a-4887-46ce-bd0c-309f39006942" providerId="ADAL" clId="{9E1C139F-CE12-0A48-BE24-1F4A9F561926}" dt="2024-10-30T16:42:32.187" v="496" actId="1076"/>
          <ac:picMkLst>
            <pc:docMk/>
            <pc:sldMk cId="1991416222" sldId="295"/>
            <ac:picMk id="5" creationId="{08E13063-0575-ED02-AD2F-CF6908392F80}"/>
          </ac:picMkLst>
        </pc:picChg>
      </pc:sldChg>
      <pc:sldChg chg="modSp mod">
        <pc:chgData name="Thomas Cornet" userId="aa5bec9a-4887-46ce-bd0c-309f39006942" providerId="ADAL" clId="{9E1C139F-CE12-0A48-BE24-1F4A9F561926}" dt="2024-10-30T16:42:23.150" v="495" actId="1076"/>
        <pc:sldMkLst>
          <pc:docMk/>
          <pc:sldMk cId="1267848503" sldId="296"/>
        </pc:sldMkLst>
        <pc:spChg chg="mod">
          <ac:chgData name="Thomas Cornet" userId="aa5bec9a-4887-46ce-bd0c-309f39006942" providerId="ADAL" clId="{9E1C139F-CE12-0A48-BE24-1F4A9F561926}" dt="2024-10-30T16:42:23.150" v="495" actId="1076"/>
          <ac:spMkLst>
            <pc:docMk/>
            <pc:sldMk cId="1267848503" sldId="296"/>
            <ac:spMk id="6" creationId="{C654AD58-3263-F498-CE1F-09C4339C3EB7}"/>
          </ac:spMkLst>
        </pc:spChg>
        <pc:picChg chg="mod">
          <ac:chgData name="Thomas Cornet" userId="aa5bec9a-4887-46ce-bd0c-309f39006942" providerId="ADAL" clId="{9E1C139F-CE12-0A48-BE24-1F4A9F561926}" dt="2024-10-30T16:42:23.150" v="495" actId="1076"/>
          <ac:picMkLst>
            <pc:docMk/>
            <pc:sldMk cId="1267848503" sldId="296"/>
            <ac:picMk id="4" creationId="{F59620F7-5B02-D2A5-936A-A50F5099C1B2}"/>
          </ac:picMkLst>
        </pc:picChg>
      </pc:sldChg>
      <pc:sldChg chg="modSp mod">
        <pc:chgData name="Thomas Cornet" userId="aa5bec9a-4887-46ce-bd0c-309f39006942" providerId="ADAL" clId="{9E1C139F-CE12-0A48-BE24-1F4A9F561926}" dt="2024-10-30T16:51:57.291" v="861" actId="20577"/>
        <pc:sldMkLst>
          <pc:docMk/>
          <pc:sldMk cId="2060388748" sldId="297"/>
        </pc:sldMkLst>
        <pc:spChg chg="mod">
          <ac:chgData name="Thomas Cornet" userId="aa5bec9a-4887-46ce-bd0c-309f39006942" providerId="ADAL" clId="{9E1C139F-CE12-0A48-BE24-1F4A9F561926}" dt="2024-10-30T16:51:57.291" v="861" actId="20577"/>
          <ac:spMkLst>
            <pc:docMk/>
            <pc:sldMk cId="2060388748" sldId="297"/>
            <ac:spMk id="18" creationId="{DCF95FA5-AA16-582E-25AE-8CAE419421C1}"/>
          </ac:spMkLst>
        </pc:spChg>
        <pc:picChg chg="mod">
          <ac:chgData name="Thomas Cornet" userId="aa5bec9a-4887-46ce-bd0c-309f39006942" providerId="ADAL" clId="{9E1C139F-CE12-0A48-BE24-1F4A9F561926}" dt="2024-10-30T16:51:46.755" v="855" actId="14100"/>
          <ac:picMkLst>
            <pc:docMk/>
            <pc:sldMk cId="2060388748" sldId="297"/>
            <ac:picMk id="3" creationId="{3CDA8D73-F16E-4A4B-F350-07790107AD6C}"/>
          </ac:picMkLst>
        </pc:picChg>
      </pc:sldChg>
      <pc:sldChg chg="addSp delSp modSp mod">
        <pc:chgData name="Thomas Cornet" userId="aa5bec9a-4887-46ce-bd0c-309f39006942" providerId="ADAL" clId="{9E1C139F-CE12-0A48-BE24-1F4A9F561926}" dt="2024-10-30T16:49:07.520" v="754" actId="1076"/>
        <pc:sldMkLst>
          <pc:docMk/>
          <pc:sldMk cId="2005877412" sldId="298"/>
        </pc:sldMkLst>
        <pc:spChg chg="mod">
          <ac:chgData name="Thomas Cornet" userId="aa5bec9a-4887-46ce-bd0c-309f39006942" providerId="ADAL" clId="{9E1C139F-CE12-0A48-BE24-1F4A9F561926}" dt="2024-10-30T16:47:25.200" v="616" actId="20577"/>
          <ac:spMkLst>
            <pc:docMk/>
            <pc:sldMk cId="2005877412" sldId="298"/>
            <ac:spMk id="2" creationId="{8778505F-3F4D-F8AE-473F-4A9C9D13D1F1}"/>
          </ac:spMkLst>
        </pc:spChg>
        <pc:spChg chg="add del mod">
          <ac:chgData name="Thomas Cornet" userId="aa5bec9a-4887-46ce-bd0c-309f39006942" providerId="ADAL" clId="{9E1C139F-CE12-0A48-BE24-1F4A9F561926}" dt="2024-10-30T16:44:21.377" v="541" actId="478"/>
          <ac:spMkLst>
            <pc:docMk/>
            <pc:sldMk cId="2005877412" sldId="298"/>
            <ac:spMk id="9" creationId="{7E240281-F171-07AB-F881-E7412132F2B4}"/>
          </ac:spMkLst>
        </pc:spChg>
        <pc:spChg chg="add mod">
          <ac:chgData name="Thomas Cornet" userId="aa5bec9a-4887-46ce-bd0c-309f39006942" providerId="ADAL" clId="{9E1C139F-CE12-0A48-BE24-1F4A9F561926}" dt="2024-10-30T16:48:10.158" v="651" actId="122"/>
          <ac:spMkLst>
            <pc:docMk/>
            <pc:sldMk cId="2005877412" sldId="298"/>
            <ac:spMk id="10" creationId="{B2550416-E197-673C-2E83-FC95DECEE979}"/>
          </ac:spMkLst>
        </pc:spChg>
        <pc:spChg chg="add mod">
          <ac:chgData name="Thomas Cornet" userId="aa5bec9a-4887-46ce-bd0c-309f39006942" providerId="ADAL" clId="{9E1C139F-CE12-0A48-BE24-1F4A9F561926}" dt="2024-10-30T16:48:29.076" v="670" actId="20577"/>
          <ac:spMkLst>
            <pc:docMk/>
            <pc:sldMk cId="2005877412" sldId="298"/>
            <ac:spMk id="11" creationId="{70A2D29E-1BB4-D6E3-8A0B-C37B3F928D57}"/>
          </ac:spMkLst>
        </pc:spChg>
        <pc:spChg chg="add mod">
          <ac:chgData name="Thomas Cornet" userId="aa5bec9a-4887-46ce-bd0c-309f39006942" providerId="ADAL" clId="{9E1C139F-CE12-0A48-BE24-1F4A9F561926}" dt="2024-10-30T16:49:07.520" v="754" actId="1076"/>
          <ac:spMkLst>
            <pc:docMk/>
            <pc:sldMk cId="2005877412" sldId="298"/>
            <ac:spMk id="12" creationId="{0D544578-E76A-B7AA-471B-C5711EF49B67}"/>
          </ac:spMkLst>
        </pc:spChg>
        <pc:cxnChg chg="add del mod">
          <ac:chgData name="Thomas Cornet" userId="aa5bec9a-4887-46ce-bd0c-309f39006942" providerId="ADAL" clId="{9E1C139F-CE12-0A48-BE24-1F4A9F561926}" dt="2024-10-30T16:44:23.707" v="542" actId="478"/>
          <ac:cxnSpMkLst>
            <pc:docMk/>
            <pc:sldMk cId="2005877412" sldId="298"/>
            <ac:cxnSpMk id="8" creationId="{A305D04B-CD68-FD1D-4569-3CC9B6CB7E5E}"/>
          </ac:cxnSpMkLst>
        </pc:cxnChg>
      </pc:sldChg>
      <pc:sldChg chg="addSp modSp mod">
        <pc:chgData name="Thomas Cornet" userId="aa5bec9a-4887-46ce-bd0c-309f39006942" providerId="ADAL" clId="{9E1C139F-CE12-0A48-BE24-1F4A9F561926}" dt="2024-11-03T17:59:46.372" v="2130" actId="20577"/>
        <pc:sldMkLst>
          <pc:docMk/>
          <pc:sldMk cId="1486224804" sldId="301"/>
        </pc:sldMkLst>
        <pc:spChg chg="mod">
          <ac:chgData name="Thomas Cornet" userId="aa5bec9a-4887-46ce-bd0c-309f39006942" providerId="ADAL" clId="{9E1C139F-CE12-0A48-BE24-1F4A9F561926}" dt="2024-11-03T17:59:46.372" v="2130" actId="20577"/>
          <ac:spMkLst>
            <pc:docMk/>
            <pc:sldMk cId="1486224804" sldId="301"/>
            <ac:spMk id="4" creationId="{B211F37A-6AE9-105B-EF88-6C973A9A6D6C}"/>
          </ac:spMkLst>
        </pc:spChg>
        <pc:spChg chg="add mod">
          <ac:chgData name="Thomas Cornet" userId="aa5bec9a-4887-46ce-bd0c-309f39006942" providerId="ADAL" clId="{9E1C139F-CE12-0A48-BE24-1F4A9F561926}" dt="2024-10-30T16:53:42.056" v="989" actId="1076"/>
          <ac:spMkLst>
            <pc:docMk/>
            <pc:sldMk cId="1486224804" sldId="301"/>
            <ac:spMk id="6" creationId="{314B402A-ABF7-43B0-5A1A-1391D5737091}"/>
          </ac:spMkLst>
        </pc:spChg>
        <pc:spChg chg="add mod">
          <ac:chgData name="Thomas Cornet" userId="aa5bec9a-4887-46ce-bd0c-309f39006942" providerId="ADAL" clId="{9E1C139F-CE12-0A48-BE24-1F4A9F561926}" dt="2024-10-30T16:53:50.752" v="994" actId="6549"/>
          <ac:spMkLst>
            <pc:docMk/>
            <pc:sldMk cId="1486224804" sldId="301"/>
            <ac:spMk id="9" creationId="{D1CA5968-E3B2-A580-0879-743A9CFA2352}"/>
          </ac:spMkLst>
        </pc:spChg>
      </pc:sldChg>
      <pc:sldChg chg="addSp delSp modSp mod">
        <pc:chgData name="Thomas Cornet" userId="aa5bec9a-4887-46ce-bd0c-309f39006942" providerId="ADAL" clId="{9E1C139F-CE12-0A48-BE24-1F4A9F561926}" dt="2024-10-31T08:24:32.939" v="1981" actId="208"/>
        <pc:sldMkLst>
          <pc:docMk/>
          <pc:sldMk cId="500775451" sldId="304"/>
        </pc:sldMkLst>
        <pc:spChg chg="mod">
          <ac:chgData name="Thomas Cornet" userId="aa5bec9a-4887-46ce-bd0c-309f39006942" providerId="ADAL" clId="{9E1C139F-CE12-0A48-BE24-1F4A9F561926}" dt="2024-10-30T18:42:03.801" v="1108" actId="20577"/>
          <ac:spMkLst>
            <pc:docMk/>
            <pc:sldMk cId="500775451" sldId="304"/>
            <ac:spMk id="2" creationId="{E0484F18-0991-E986-2FF2-D54845F465AC}"/>
          </ac:spMkLst>
        </pc:spChg>
        <pc:spChg chg="mod">
          <ac:chgData name="Thomas Cornet" userId="aa5bec9a-4887-46ce-bd0c-309f39006942" providerId="ADAL" clId="{9E1C139F-CE12-0A48-BE24-1F4A9F561926}" dt="2024-10-30T18:42:34.938" v="1109" actId="13822"/>
          <ac:spMkLst>
            <pc:docMk/>
            <pc:sldMk cId="500775451" sldId="304"/>
            <ac:spMk id="3" creationId="{65FCC3C3-DAAF-C8C3-C0AC-CD7B3464BE26}"/>
          </ac:spMkLst>
        </pc:spChg>
        <pc:spChg chg="add del mod">
          <ac:chgData name="Thomas Cornet" userId="aa5bec9a-4887-46ce-bd0c-309f39006942" providerId="ADAL" clId="{9E1C139F-CE12-0A48-BE24-1F4A9F561926}" dt="2024-10-31T08:21:50.188" v="1927" actId="478"/>
          <ac:spMkLst>
            <pc:docMk/>
            <pc:sldMk cId="500775451" sldId="304"/>
            <ac:spMk id="9" creationId="{7337EB5C-41B9-BA14-91E2-FA711B59D6FE}"/>
          </ac:spMkLst>
        </pc:spChg>
        <pc:spChg chg="add del mod">
          <ac:chgData name="Thomas Cornet" userId="aa5bec9a-4887-46ce-bd0c-309f39006942" providerId="ADAL" clId="{9E1C139F-CE12-0A48-BE24-1F4A9F561926}" dt="2024-10-31T08:21:50.188" v="1927" actId="478"/>
          <ac:spMkLst>
            <pc:docMk/>
            <pc:sldMk cId="500775451" sldId="304"/>
            <ac:spMk id="10" creationId="{38792844-CA2D-3CB3-7DC9-1123CEC8BF64}"/>
          </ac:spMkLst>
        </pc:spChg>
        <pc:spChg chg="add del mod">
          <ac:chgData name="Thomas Cornet" userId="aa5bec9a-4887-46ce-bd0c-309f39006942" providerId="ADAL" clId="{9E1C139F-CE12-0A48-BE24-1F4A9F561926}" dt="2024-10-31T08:21:50.188" v="1927" actId="478"/>
          <ac:spMkLst>
            <pc:docMk/>
            <pc:sldMk cId="500775451" sldId="304"/>
            <ac:spMk id="11" creationId="{8B24D410-9021-6CCF-9343-70A3450DA7A0}"/>
          </ac:spMkLst>
        </pc:spChg>
        <pc:spChg chg="add del mod">
          <ac:chgData name="Thomas Cornet" userId="aa5bec9a-4887-46ce-bd0c-309f39006942" providerId="ADAL" clId="{9E1C139F-CE12-0A48-BE24-1F4A9F561926}" dt="2024-10-31T08:21:50.188" v="1927" actId="478"/>
          <ac:spMkLst>
            <pc:docMk/>
            <pc:sldMk cId="500775451" sldId="304"/>
            <ac:spMk id="12" creationId="{53B27C36-B021-A431-7C57-DE403FBD7C5C}"/>
          </ac:spMkLst>
        </pc:spChg>
        <pc:spChg chg="add del mod">
          <ac:chgData name="Thomas Cornet" userId="aa5bec9a-4887-46ce-bd0c-309f39006942" providerId="ADAL" clId="{9E1C139F-CE12-0A48-BE24-1F4A9F561926}" dt="2024-10-31T08:21:50.188" v="1927" actId="478"/>
          <ac:spMkLst>
            <pc:docMk/>
            <pc:sldMk cId="500775451" sldId="304"/>
            <ac:spMk id="13" creationId="{502FC0E2-2346-EC7B-9228-69C903851EFB}"/>
          </ac:spMkLst>
        </pc:spChg>
        <pc:spChg chg="mod">
          <ac:chgData name="Thomas Cornet" userId="aa5bec9a-4887-46ce-bd0c-309f39006942" providerId="ADAL" clId="{9E1C139F-CE12-0A48-BE24-1F4A9F561926}" dt="2024-10-30T18:42:34.938" v="1109" actId="13822"/>
          <ac:spMkLst>
            <pc:docMk/>
            <pc:sldMk cId="500775451" sldId="304"/>
            <ac:spMk id="14" creationId="{BDD7CD16-B49A-6059-F1CE-74EED35B13EB}"/>
          </ac:spMkLst>
        </pc:spChg>
        <pc:spChg chg="mod">
          <ac:chgData name="Thomas Cornet" userId="aa5bec9a-4887-46ce-bd0c-309f39006942" providerId="ADAL" clId="{9E1C139F-CE12-0A48-BE24-1F4A9F561926}" dt="2024-10-30T18:42:34.938" v="1109" actId="13822"/>
          <ac:spMkLst>
            <pc:docMk/>
            <pc:sldMk cId="500775451" sldId="304"/>
            <ac:spMk id="15" creationId="{1727C02B-ED21-981F-B052-7DCB6572C74A}"/>
          </ac:spMkLst>
        </pc:spChg>
        <pc:spChg chg="add del mod">
          <ac:chgData name="Thomas Cornet" userId="aa5bec9a-4887-46ce-bd0c-309f39006942" providerId="ADAL" clId="{9E1C139F-CE12-0A48-BE24-1F4A9F561926}" dt="2024-10-31T08:21:50.188" v="1927" actId="478"/>
          <ac:spMkLst>
            <pc:docMk/>
            <pc:sldMk cId="500775451" sldId="304"/>
            <ac:spMk id="16" creationId="{8AA730A7-5C8E-CFDC-1398-2F9C22D4F535}"/>
          </ac:spMkLst>
        </pc:spChg>
        <pc:spChg chg="add del mod">
          <ac:chgData name="Thomas Cornet" userId="aa5bec9a-4887-46ce-bd0c-309f39006942" providerId="ADAL" clId="{9E1C139F-CE12-0A48-BE24-1F4A9F561926}" dt="2024-10-31T08:21:50.188" v="1927" actId="478"/>
          <ac:spMkLst>
            <pc:docMk/>
            <pc:sldMk cId="500775451" sldId="304"/>
            <ac:spMk id="17" creationId="{46D95EBE-F6FB-6540-DE60-DF3632E416A9}"/>
          </ac:spMkLst>
        </pc:spChg>
        <pc:spChg chg="add mod">
          <ac:chgData name="Thomas Cornet" userId="aa5bec9a-4887-46ce-bd0c-309f39006942" providerId="ADAL" clId="{9E1C139F-CE12-0A48-BE24-1F4A9F561926}" dt="2024-10-30T18:42:34.938" v="1109" actId="13822"/>
          <ac:spMkLst>
            <pc:docMk/>
            <pc:sldMk cId="500775451" sldId="304"/>
            <ac:spMk id="38" creationId="{B02BF627-9588-601C-F148-E2D48CE77BB1}"/>
          </ac:spMkLst>
        </pc:spChg>
        <pc:spChg chg="add mod">
          <ac:chgData name="Thomas Cornet" userId="aa5bec9a-4887-46ce-bd0c-309f39006942" providerId="ADAL" clId="{9E1C139F-CE12-0A48-BE24-1F4A9F561926}" dt="2024-10-31T08:21:36.837" v="1925"/>
          <ac:spMkLst>
            <pc:docMk/>
            <pc:sldMk cId="500775451" sldId="304"/>
            <ac:spMk id="41" creationId="{B34E4B38-6DF8-1081-1248-D9210080CB32}"/>
          </ac:spMkLst>
        </pc:spChg>
        <pc:spChg chg="mod">
          <ac:chgData name="Thomas Cornet" userId="aa5bec9a-4887-46ce-bd0c-309f39006942" providerId="ADAL" clId="{9E1C139F-CE12-0A48-BE24-1F4A9F561926}" dt="2024-10-31T08:21:36.837" v="1925"/>
          <ac:spMkLst>
            <pc:docMk/>
            <pc:sldMk cId="500775451" sldId="304"/>
            <ac:spMk id="43" creationId="{EA376C28-6892-A69D-EE3B-A2EBE8D615E5}"/>
          </ac:spMkLst>
        </pc:spChg>
        <pc:spChg chg="mod">
          <ac:chgData name="Thomas Cornet" userId="aa5bec9a-4887-46ce-bd0c-309f39006942" providerId="ADAL" clId="{9E1C139F-CE12-0A48-BE24-1F4A9F561926}" dt="2024-10-31T08:21:36.837" v="1925"/>
          <ac:spMkLst>
            <pc:docMk/>
            <pc:sldMk cId="500775451" sldId="304"/>
            <ac:spMk id="44" creationId="{72117E83-B305-837A-9F85-3290EF709492}"/>
          </ac:spMkLst>
        </pc:spChg>
        <pc:spChg chg="mod">
          <ac:chgData name="Thomas Cornet" userId="aa5bec9a-4887-46ce-bd0c-309f39006942" providerId="ADAL" clId="{9E1C139F-CE12-0A48-BE24-1F4A9F561926}" dt="2024-10-31T08:21:36.837" v="1925"/>
          <ac:spMkLst>
            <pc:docMk/>
            <pc:sldMk cId="500775451" sldId="304"/>
            <ac:spMk id="45" creationId="{748CDB03-50E5-647E-A30B-9AEA741CDBCC}"/>
          </ac:spMkLst>
        </pc:spChg>
        <pc:spChg chg="mod">
          <ac:chgData name="Thomas Cornet" userId="aa5bec9a-4887-46ce-bd0c-309f39006942" providerId="ADAL" clId="{9E1C139F-CE12-0A48-BE24-1F4A9F561926}" dt="2024-10-31T08:21:36.837" v="1925"/>
          <ac:spMkLst>
            <pc:docMk/>
            <pc:sldMk cId="500775451" sldId="304"/>
            <ac:spMk id="46" creationId="{73C9F041-6FC7-40DB-CC84-70D4D507BFE2}"/>
          </ac:spMkLst>
        </pc:spChg>
        <pc:spChg chg="mod">
          <ac:chgData name="Thomas Cornet" userId="aa5bec9a-4887-46ce-bd0c-309f39006942" providerId="ADAL" clId="{9E1C139F-CE12-0A48-BE24-1F4A9F561926}" dt="2024-10-31T08:21:36.837" v="1925"/>
          <ac:spMkLst>
            <pc:docMk/>
            <pc:sldMk cId="500775451" sldId="304"/>
            <ac:spMk id="47" creationId="{43225790-EDC6-3867-C9C4-885DCB481584}"/>
          </ac:spMkLst>
        </pc:spChg>
        <pc:spChg chg="mod">
          <ac:chgData name="Thomas Cornet" userId="aa5bec9a-4887-46ce-bd0c-309f39006942" providerId="ADAL" clId="{9E1C139F-CE12-0A48-BE24-1F4A9F561926}" dt="2024-10-31T08:21:36.837" v="1925"/>
          <ac:spMkLst>
            <pc:docMk/>
            <pc:sldMk cId="500775451" sldId="304"/>
            <ac:spMk id="48" creationId="{84644C88-CA7B-9ABB-BE8C-758F8C7032D1}"/>
          </ac:spMkLst>
        </pc:spChg>
        <pc:spChg chg="add mod">
          <ac:chgData name="Thomas Cornet" userId="aa5bec9a-4887-46ce-bd0c-309f39006942" providerId="ADAL" clId="{9E1C139F-CE12-0A48-BE24-1F4A9F561926}" dt="2024-10-31T08:21:36.837" v="1925"/>
          <ac:spMkLst>
            <pc:docMk/>
            <pc:sldMk cId="500775451" sldId="304"/>
            <ac:spMk id="49" creationId="{3F525D36-2650-4109-318E-7E1D2CEE2CFB}"/>
          </ac:spMkLst>
        </pc:spChg>
        <pc:spChg chg="add mod">
          <ac:chgData name="Thomas Cornet" userId="aa5bec9a-4887-46ce-bd0c-309f39006942" providerId="ADAL" clId="{9E1C139F-CE12-0A48-BE24-1F4A9F561926}" dt="2024-10-31T08:21:36.837" v="1925"/>
          <ac:spMkLst>
            <pc:docMk/>
            <pc:sldMk cId="500775451" sldId="304"/>
            <ac:spMk id="50" creationId="{D03AFF22-C976-8656-C098-ABF1C9D18672}"/>
          </ac:spMkLst>
        </pc:spChg>
        <pc:spChg chg="add mod">
          <ac:chgData name="Thomas Cornet" userId="aa5bec9a-4887-46ce-bd0c-309f39006942" providerId="ADAL" clId="{9E1C139F-CE12-0A48-BE24-1F4A9F561926}" dt="2024-10-31T08:21:36.837" v="1925"/>
          <ac:spMkLst>
            <pc:docMk/>
            <pc:sldMk cId="500775451" sldId="304"/>
            <ac:spMk id="51" creationId="{A6762D81-C916-7D98-1644-C8C8FAA5FF73}"/>
          </ac:spMkLst>
        </pc:spChg>
        <pc:spChg chg="add mod">
          <ac:chgData name="Thomas Cornet" userId="aa5bec9a-4887-46ce-bd0c-309f39006942" providerId="ADAL" clId="{9E1C139F-CE12-0A48-BE24-1F4A9F561926}" dt="2024-10-31T08:21:36.837" v="1925"/>
          <ac:spMkLst>
            <pc:docMk/>
            <pc:sldMk cId="500775451" sldId="304"/>
            <ac:spMk id="52" creationId="{30FCC7CF-56B3-E799-C21A-302FFD11C526}"/>
          </ac:spMkLst>
        </pc:spChg>
        <pc:spChg chg="add mod">
          <ac:chgData name="Thomas Cornet" userId="aa5bec9a-4887-46ce-bd0c-309f39006942" providerId="ADAL" clId="{9E1C139F-CE12-0A48-BE24-1F4A9F561926}" dt="2024-10-31T08:21:36.837" v="1925"/>
          <ac:spMkLst>
            <pc:docMk/>
            <pc:sldMk cId="500775451" sldId="304"/>
            <ac:spMk id="53" creationId="{85413436-ACC0-BFAA-E2CF-7E51975D3788}"/>
          </ac:spMkLst>
        </pc:spChg>
        <pc:spChg chg="add mod">
          <ac:chgData name="Thomas Cornet" userId="aa5bec9a-4887-46ce-bd0c-309f39006942" providerId="ADAL" clId="{9E1C139F-CE12-0A48-BE24-1F4A9F561926}" dt="2024-10-31T08:21:36.837" v="1925"/>
          <ac:spMkLst>
            <pc:docMk/>
            <pc:sldMk cId="500775451" sldId="304"/>
            <ac:spMk id="54" creationId="{74700F37-B117-0108-F819-1DE749CC4A82}"/>
          </ac:spMkLst>
        </pc:spChg>
        <pc:spChg chg="add mod">
          <ac:chgData name="Thomas Cornet" userId="aa5bec9a-4887-46ce-bd0c-309f39006942" providerId="ADAL" clId="{9E1C139F-CE12-0A48-BE24-1F4A9F561926}" dt="2024-10-31T08:21:36.837" v="1925"/>
          <ac:spMkLst>
            <pc:docMk/>
            <pc:sldMk cId="500775451" sldId="304"/>
            <ac:spMk id="56" creationId="{F2FC0DC4-22D5-713A-8001-E0FB0B3CD6B9}"/>
          </ac:spMkLst>
        </pc:spChg>
        <pc:spChg chg="add mod">
          <ac:chgData name="Thomas Cornet" userId="aa5bec9a-4887-46ce-bd0c-309f39006942" providerId="ADAL" clId="{9E1C139F-CE12-0A48-BE24-1F4A9F561926}" dt="2024-10-31T08:21:36.837" v="1925"/>
          <ac:spMkLst>
            <pc:docMk/>
            <pc:sldMk cId="500775451" sldId="304"/>
            <ac:spMk id="57" creationId="{E60BD770-B176-4E21-65B8-5267994F1DFB}"/>
          </ac:spMkLst>
        </pc:spChg>
        <pc:spChg chg="add mod">
          <ac:chgData name="Thomas Cornet" userId="aa5bec9a-4887-46ce-bd0c-309f39006942" providerId="ADAL" clId="{9E1C139F-CE12-0A48-BE24-1F4A9F561926}" dt="2024-10-31T08:22:25.939" v="1933" actId="167"/>
          <ac:spMkLst>
            <pc:docMk/>
            <pc:sldMk cId="500775451" sldId="304"/>
            <ac:spMk id="58" creationId="{031B9EB4-5FA7-71BB-F089-881DC7631708}"/>
          </ac:spMkLst>
        </pc:spChg>
        <pc:spChg chg="mod">
          <ac:chgData name="Thomas Cornet" userId="aa5bec9a-4887-46ce-bd0c-309f39006942" providerId="ADAL" clId="{9E1C139F-CE12-0A48-BE24-1F4A9F561926}" dt="2024-10-31T08:21:51.585" v="1928"/>
          <ac:spMkLst>
            <pc:docMk/>
            <pc:sldMk cId="500775451" sldId="304"/>
            <ac:spMk id="60" creationId="{DACD9247-6061-BE1A-1742-7A8FBDBB932A}"/>
          </ac:spMkLst>
        </pc:spChg>
        <pc:spChg chg="mod">
          <ac:chgData name="Thomas Cornet" userId="aa5bec9a-4887-46ce-bd0c-309f39006942" providerId="ADAL" clId="{9E1C139F-CE12-0A48-BE24-1F4A9F561926}" dt="2024-10-31T08:22:16.322" v="1932" actId="14100"/>
          <ac:spMkLst>
            <pc:docMk/>
            <pc:sldMk cId="500775451" sldId="304"/>
            <ac:spMk id="61" creationId="{D0D7A07A-11E1-5A2B-3088-3747A2697B06}"/>
          </ac:spMkLst>
        </pc:spChg>
        <pc:spChg chg="mod">
          <ac:chgData name="Thomas Cornet" userId="aa5bec9a-4887-46ce-bd0c-309f39006942" providerId="ADAL" clId="{9E1C139F-CE12-0A48-BE24-1F4A9F561926}" dt="2024-10-31T08:22:16.322" v="1932" actId="14100"/>
          <ac:spMkLst>
            <pc:docMk/>
            <pc:sldMk cId="500775451" sldId="304"/>
            <ac:spMk id="62" creationId="{2BF7B717-4165-439F-B610-58700A990C72}"/>
          </ac:spMkLst>
        </pc:spChg>
        <pc:spChg chg="mod">
          <ac:chgData name="Thomas Cornet" userId="aa5bec9a-4887-46ce-bd0c-309f39006942" providerId="ADAL" clId="{9E1C139F-CE12-0A48-BE24-1F4A9F561926}" dt="2024-10-31T08:22:16.322" v="1932" actId="14100"/>
          <ac:spMkLst>
            <pc:docMk/>
            <pc:sldMk cId="500775451" sldId="304"/>
            <ac:spMk id="63" creationId="{C82CC3A5-252D-ED45-8A24-AD00B7BEF238}"/>
          </ac:spMkLst>
        </pc:spChg>
        <pc:spChg chg="mod">
          <ac:chgData name="Thomas Cornet" userId="aa5bec9a-4887-46ce-bd0c-309f39006942" providerId="ADAL" clId="{9E1C139F-CE12-0A48-BE24-1F4A9F561926}" dt="2024-10-31T08:22:16.322" v="1932" actId="14100"/>
          <ac:spMkLst>
            <pc:docMk/>
            <pc:sldMk cId="500775451" sldId="304"/>
            <ac:spMk id="64" creationId="{4D9301D2-30BE-1389-BD1E-332339A37764}"/>
          </ac:spMkLst>
        </pc:spChg>
        <pc:spChg chg="mod">
          <ac:chgData name="Thomas Cornet" userId="aa5bec9a-4887-46ce-bd0c-309f39006942" providerId="ADAL" clId="{9E1C139F-CE12-0A48-BE24-1F4A9F561926}" dt="2024-10-31T08:22:16.322" v="1932" actId="14100"/>
          <ac:spMkLst>
            <pc:docMk/>
            <pc:sldMk cId="500775451" sldId="304"/>
            <ac:spMk id="65" creationId="{935E8650-8C1D-52E9-B40E-0C2828E07874}"/>
          </ac:spMkLst>
        </pc:spChg>
        <pc:spChg chg="add mod">
          <ac:chgData name="Thomas Cornet" userId="aa5bec9a-4887-46ce-bd0c-309f39006942" providerId="ADAL" clId="{9E1C139F-CE12-0A48-BE24-1F4A9F561926}" dt="2024-10-31T08:21:51.585" v="1928"/>
          <ac:spMkLst>
            <pc:docMk/>
            <pc:sldMk cId="500775451" sldId="304"/>
            <ac:spMk id="66" creationId="{E14CC209-41C9-241D-7076-DDF52A38EBA3}"/>
          </ac:spMkLst>
        </pc:spChg>
        <pc:spChg chg="add mod">
          <ac:chgData name="Thomas Cornet" userId="aa5bec9a-4887-46ce-bd0c-309f39006942" providerId="ADAL" clId="{9E1C139F-CE12-0A48-BE24-1F4A9F561926}" dt="2024-10-31T08:23:22.671" v="1971" actId="20577"/>
          <ac:spMkLst>
            <pc:docMk/>
            <pc:sldMk cId="500775451" sldId="304"/>
            <ac:spMk id="67" creationId="{05F6FCF3-732E-A53E-9612-194FD529F666}"/>
          </ac:spMkLst>
        </pc:spChg>
        <pc:spChg chg="add mod">
          <ac:chgData name="Thomas Cornet" userId="aa5bec9a-4887-46ce-bd0c-309f39006942" providerId="ADAL" clId="{9E1C139F-CE12-0A48-BE24-1F4A9F561926}" dt="2024-10-31T08:23:25.211" v="1972" actId="20577"/>
          <ac:spMkLst>
            <pc:docMk/>
            <pc:sldMk cId="500775451" sldId="304"/>
            <ac:spMk id="68" creationId="{E212D529-5A2E-A845-D956-64C200F0509F}"/>
          </ac:spMkLst>
        </pc:spChg>
        <pc:spChg chg="add mod">
          <ac:chgData name="Thomas Cornet" userId="aa5bec9a-4887-46ce-bd0c-309f39006942" providerId="ADAL" clId="{9E1C139F-CE12-0A48-BE24-1F4A9F561926}" dt="2024-10-31T08:21:51.585" v="1928"/>
          <ac:spMkLst>
            <pc:docMk/>
            <pc:sldMk cId="500775451" sldId="304"/>
            <ac:spMk id="69" creationId="{0EF9FBB7-0260-E50E-E169-717BC6A56311}"/>
          </ac:spMkLst>
        </pc:spChg>
        <pc:spChg chg="add mod">
          <ac:chgData name="Thomas Cornet" userId="aa5bec9a-4887-46ce-bd0c-309f39006942" providerId="ADAL" clId="{9E1C139F-CE12-0A48-BE24-1F4A9F561926}" dt="2024-10-31T08:21:51.585" v="1928"/>
          <ac:spMkLst>
            <pc:docMk/>
            <pc:sldMk cId="500775451" sldId="304"/>
            <ac:spMk id="70" creationId="{1EE83AEC-19E1-D029-FB10-13907182766F}"/>
          </ac:spMkLst>
        </pc:spChg>
        <pc:spChg chg="add mod">
          <ac:chgData name="Thomas Cornet" userId="aa5bec9a-4887-46ce-bd0c-309f39006942" providerId="ADAL" clId="{9E1C139F-CE12-0A48-BE24-1F4A9F561926}" dt="2024-10-31T08:23:19.291" v="1970" actId="20577"/>
          <ac:spMkLst>
            <pc:docMk/>
            <pc:sldMk cId="500775451" sldId="304"/>
            <ac:spMk id="71" creationId="{5CFC8ABC-25FA-30AB-89A3-C1495CD086BF}"/>
          </ac:spMkLst>
        </pc:spChg>
        <pc:spChg chg="add mod">
          <ac:chgData name="Thomas Cornet" userId="aa5bec9a-4887-46ce-bd0c-309f39006942" providerId="ADAL" clId="{9E1C139F-CE12-0A48-BE24-1F4A9F561926}" dt="2024-10-31T08:21:51.585" v="1928"/>
          <ac:spMkLst>
            <pc:docMk/>
            <pc:sldMk cId="500775451" sldId="304"/>
            <ac:spMk id="73" creationId="{5ACBFEEC-5FC6-3148-1377-5D6D52EC3DDC}"/>
          </ac:spMkLst>
        </pc:spChg>
        <pc:spChg chg="add mod">
          <ac:chgData name="Thomas Cornet" userId="aa5bec9a-4887-46ce-bd0c-309f39006942" providerId="ADAL" clId="{9E1C139F-CE12-0A48-BE24-1F4A9F561926}" dt="2024-10-31T08:21:51.585" v="1928"/>
          <ac:spMkLst>
            <pc:docMk/>
            <pc:sldMk cId="500775451" sldId="304"/>
            <ac:spMk id="74" creationId="{2DF62F71-AF39-B148-74E4-CC6401F4D20F}"/>
          </ac:spMkLst>
        </pc:spChg>
        <pc:grpChg chg="add del mod">
          <ac:chgData name="Thomas Cornet" userId="aa5bec9a-4887-46ce-bd0c-309f39006942" providerId="ADAL" clId="{9E1C139F-CE12-0A48-BE24-1F4A9F561926}" dt="2024-10-31T08:21:50.188" v="1927" actId="478"/>
          <ac:grpSpMkLst>
            <pc:docMk/>
            <pc:sldMk cId="500775451" sldId="304"/>
            <ac:grpSpMk id="21" creationId="{D35EC016-E588-1CE4-83E2-34FC9749A12E}"/>
          </ac:grpSpMkLst>
        </pc:grpChg>
        <pc:grpChg chg="add mod">
          <ac:chgData name="Thomas Cornet" userId="aa5bec9a-4887-46ce-bd0c-309f39006942" providerId="ADAL" clId="{9E1C139F-CE12-0A48-BE24-1F4A9F561926}" dt="2024-10-31T08:21:36.837" v="1925"/>
          <ac:grpSpMkLst>
            <pc:docMk/>
            <pc:sldMk cId="500775451" sldId="304"/>
            <ac:grpSpMk id="42" creationId="{829A3D9B-3F6A-6CB2-906B-3C808FC1E729}"/>
          </ac:grpSpMkLst>
        </pc:grpChg>
        <pc:grpChg chg="add mod">
          <ac:chgData name="Thomas Cornet" userId="aa5bec9a-4887-46ce-bd0c-309f39006942" providerId="ADAL" clId="{9E1C139F-CE12-0A48-BE24-1F4A9F561926}" dt="2024-10-31T08:22:25.939" v="1933" actId="167"/>
          <ac:grpSpMkLst>
            <pc:docMk/>
            <pc:sldMk cId="500775451" sldId="304"/>
            <ac:grpSpMk id="59" creationId="{424766BE-F7D1-92A4-7E61-C5A3884FF4CD}"/>
          </ac:grpSpMkLst>
        </pc:grpChg>
        <pc:picChg chg="add mod">
          <ac:chgData name="Thomas Cornet" userId="aa5bec9a-4887-46ce-bd0c-309f39006942" providerId="ADAL" clId="{9E1C139F-CE12-0A48-BE24-1F4A9F561926}" dt="2024-10-31T08:24:32.939" v="1981" actId="208"/>
          <ac:picMkLst>
            <pc:docMk/>
            <pc:sldMk cId="500775451" sldId="304"/>
            <ac:picMk id="75" creationId="{9A6A8750-1067-DAEB-D89B-EE485E2BB73C}"/>
          </ac:picMkLst>
        </pc:picChg>
        <pc:cxnChg chg="add del mod">
          <ac:chgData name="Thomas Cornet" userId="aa5bec9a-4887-46ce-bd0c-309f39006942" providerId="ADAL" clId="{9E1C139F-CE12-0A48-BE24-1F4A9F561926}" dt="2024-10-31T08:22:41.829" v="1934" actId="166"/>
          <ac:cxnSpMkLst>
            <pc:docMk/>
            <pc:sldMk cId="500775451" sldId="304"/>
            <ac:cxnSpMk id="20" creationId="{CE2A2F91-2380-9FAF-9F64-65AD73C4D35A}"/>
          </ac:cxnSpMkLst>
        </pc:cxnChg>
        <pc:cxnChg chg="add del mod">
          <ac:chgData name="Thomas Cornet" userId="aa5bec9a-4887-46ce-bd0c-309f39006942" providerId="ADAL" clId="{9E1C139F-CE12-0A48-BE24-1F4A9F561926}" dt="2024-10-30T18:40:38.646" v="1038" actId="478"/>
          <ac:cxnSpMkLst>
            <pc:docMk/>
            <pc:sldMk cId="500775451" sldId="304"/>
            <ac:cxnSpMk id="23" creationId="{6691462F-7A6F-18FA-CAE0-653319A45981}"/>
          </ac:cxnSpMkLst>
        </pc:cxnChg>
        <pc:cxnChg chg="add del mod">
          <ac:chgData name="Thomas Cornet" userId="aa5bec9a-4887-46ce-bd0c-309f39006942" providerId="ADAL" clId="{9E1C139F-CE12-0A48-BE24-1F4A9F561926}" dt="2024-10-31T08:22:41.829" v="1934" actId="166"/>
          <ac:cxnSpMkLst>
            <pc:docMk/>
            <pc:sldMk cId="500775451" sldId="304"/>
            <ac:cxnSpMk id="25" creationId="{98781CAC-4608-B02A-4C72-446EDB566FBF}"/>
          </ac:cxnSpMkLst>
        </pc:cxnChg>
        <pc:cxnChg chg="add del mod">
          <ac:chgData name="Thomas Cornet" userId="aa5bec9a-4887-46ce-bd0c-309f39006942" providerId="ADAL" clId="{9E1C139F-CE12-0A48-BE24-1F4A9F561926}" dt="2024-10-31T08:22:41.829" v="1934" actId="166"/>
          <ac:cxnSpMkLst>
            <pc:docMk/>
            <pc:sldMk cId="500775451" sldId="304"/>
            <ac:cxnSpMk id="27" creationId="{F8FBA762-5BD9-CD35-853A-18E16BE153CD}"/>
          </ac:cxnSpMkLst>
        </pc:cxnChg>
        <pc:cxnChg chg="add del mod">
          <ac:chgData name="Thomas Cornet" userId="aa5bec9a-4887-46ce-bd0c-309f39006942" providerId="ADAL" clId="{9E1C139F-CE12-0A48-BE24-1F4A9F561926}" dt="2024-10-31T08:22:41.829" v="1934" actId="166"/>
          <ac:cxnSpMkLst>
            <pc:docMk/>
            <pc:sldMk cId="500775451" sldId="304"/>
            <ac:cxnSpMk id="29" creationId="{56344D18-5CB5-1977-9FD0-A5523683F6FE}"/>
          </ac:cxnSpMkLst>
        </pc:cxnChg>
        <pc:cxnChg chg="add del mod">
          <ac:chgData name="Thomas Cornet" userId="aa5bec9a-4887-46ce-bd0c-309f39006942" providerId="ADAL" clId="{9E1C139F-CE12-0A48-BE24-1F4A9F561926}" dt="2024-10-31T08:22:41.829" v="1934" actId="166"/>
          <ac:cxnSpMkLst>
            <pc:docMk/>
            <pc:sldMk cId="500775451" sldId="304"/>
            <ac:cxnSpMk id="31" creationId="{D1276803-2375-987D-A4D3-4BC980593326}"/>
          </ac:cxnSpMkLst>
        </pc:cxnChg>
        <pc:cxnChg chg="add del mod">
          <ac:chgData name="Thomas Cornet" userId="aa5bec9a-4887-46ce-bd0c-309f39006942" providerId="ADAL" clId="{9E1C139F-CE12-0A48-BE24-1F4A9F561926}" dt="2024-10-31T08:22:41.829" v="1934" actId="166"/>
          <ac:cxnSpMkLst>
            <pc:docMk/>
            <pc:sldMk cId="500775451" sldId="304"/>
            <ac:cxnSpMk id="40" creationId="{0581CB23-7DE3-43D5-1474-DF0A39EAF169}"/>
          </ac:cxnSpMkLst>
        </pc:cxnChg>
        <pc:cxnChg chg="add mod">
          <ac:chgData name="Thomas Cornet" userId="aa5bec9a-4887-46ce-bd0c-309f39006942" providerId="ADAL" clId="{9E1C139F-CE12-0A48-BE24-1F4A9F561926}" dt="2024-10-31T08:21:36.837" v="1925"/>
          <ac:cxnSpMkLst>
            <pc:docMk/>
            <pc:sldMk cId="500775451" sldId="304"/>
            <ac:cxnSpMk id="55" creationId="{B035A830-241B-59EC-94C0-66975DFBDDE9}"/>
          </ac:cxnSpMkLst>
        </pc:cxnChg>
        <pc:cxnChg chg="add del mod">
          <ac:chgData name="Thomas Cornet" userId="aa5bec9a-4887-46ce-bd0c-309f39006942" providerId="ADAL" clId="{9E1C139F-CE12-0A48-BE24-1F4A9F561926}" dt="2024-10-31T08:21:59.331" v="1929" actId="478"/>
          <ac:cxnSpMkLst>
            <pc:docMk/>
            <pc:sldMk cId="500775451" sldId="304"/>
            <ac:cxnSpMk id="72" creationId="{5521BCCD-24DA-BF37-498D-B31E12F37496}"/>
          </ac:cxnSpMkLst>
        </pc:cxnChg>
      </pc:sldChg>
      <pc:sldChg chg="addSp delSp modSp add mod">
        <pc:chgData name="Thomas Cornet" userId="aa5bec9a-4887-46ce-bd0c-309f39006942" providerId="ADAL" clId="{9E1C139F-CE12-0A48-BE24-1F4A9F561926}" dt="2024-11-03T18:07:42.553" v="2230" actId="20577"/>
        <pc:sldMkLst>
          <pc:docMk/>
          <pc:sldMk cId="3822996879" sldId="305"/>
        </pc:sldMkLst>
        <pc:spChg chg="mod">
          <ac:chgData name="Thomas Cornet" userId="aa5bec9a-4887-46ce-bd0c-309f39006942" providerId="ADAL" clId="{9E1C139F-CE12-0A48-BE24-1F4A9F561926}" dt="2024-10-31T08:20:44.283" v="1923" actId="20577"/>
          <ac:spMkLst>
            <pc:docMk/>
            <pc:sldMk cId="3822996879" sldId="305"/>
            <ac:spMk id="2" creationId="{B7D1C32C-EC8B-9DAB-D800-685D4AE34651}"/>
          </ac:spMkLst>
        </pc:spChg>
        <pc:spChg chg="del mod">
          <ac:chgData name="Thomas Cornet" userId="aa5bec9a-4887-46ce-bd0c-309f39006942" providerId="ADAL" clId="{9E1C139F-CE12-0A48-BE24-1F4A9F561926}" dt="2024-10-31T08:14:41.433" v="1707" actId="478"/>
          <ac:spMkLst>
            <pc:docMk/>
            <pc:sldMk cId="3822996879" sldId="305"/>
            <ac:spMk id="4" creationId="{F44A4AC2-477B-EAC8-7A8A-FE5F7396BD21}"/>
          </ac:spMkLst>
        </pc:spChg>
        <pc:spChg chg="add mod">
          <ac:chgData name="Thomas Cornet" userId="aa5bec9a-4887-46ce-bd0c-309f39006942" providerId="ADAL" clId="{9E1C139F-CE12-0A48-BE24-1F4A9F561926}" dt="2024-11-03T18:01:48.713" v="2169" actId="1076"/>
          <ac:spMkLst>
            <pc:docMk/>
            <pc:sldMk cId="3822996879" sldId="305"/>
            <ac:spMk id="6" creationId="{94297111-6CBB-8886-5ABD-C15E77D1224C}"/>
          </ac:spMkLst>
        </pc:spChg>
        <pc:spChg chg="del">
          <ac:chgData name="Thomas Cornet" userId="aa5bec9a-4887-46ce-bd0c-309f39006942" providerId="ADAL" clId="{9E1C139F-CE12-0A48-BE24-1F4A9F561926}" dt="2024-10-30T12:42:50.290" v="329" actId="478"/>
          <ac:spMkLst>
            <pc:docMk/>
            <pc:sldMk cId="3822996879" sldId="305"/>
            <ac:spMk id="10" creationId="{E1B9E8BA-4EDE-0531-73AE-F27003B31F43}"/>
          </ac:spMkLst>
        </pc:spChg>
        <pc:spChg chg="add mod">
          <ac:chgData name="Thomas Cornet" userId="aa5bec9a-4887-46ce-bd0c-309f39006942" providerId="ADAL" clId="{9E1C139F-CE12-0A48-BE24-1F4A9F561926}" dt="2024-11-03T18:07:29.837" v="2228" actId="2711"/>
          <ac:spMkLst>
            <pc:docMk/>
            <pc:sldMk cId="3822996879" sldId="305"/>
            <ac:spMk id="11" creationId="{D9D2FACC-8CB1-60E8-6747-DA4E1304F9EC}"/>
          </ac:spMkLst>
        </pc:spChg>
        <pc:spChg chg="del">
          <ac:chgData name="Thomas Cornet" userId="aa5bec9a-4887-46ce-bd0c-309f39006942" providerId="ADAL" clId="{9E1C139F-CE12-0A48-BE24-1F4A9F561926}" dt="2024-10-30T12:42:50.290" v="329" actId="478"/>
          <ac:spMkLst>
            <pc:docMk/>
            <pc:sldMk cId="3822996879" sldId="305"/>
            <ac:spMk id="12" creationId="{0C5A0009-821E-CA47-35F9-75721434433A}"/>
          </ac:spMkLst>
        </pc:spChg>
        <pc:spChg chg="del">
          <ac:chgData name="Thomas Cornet" userId="aa5bec9a-4887-46ce-bd0c-309f39006942" providerId="ADAL" clId="{9E1C139F-CE12-0A48-BE24-1F4A9F561926}" dt="2024-10-30T12:42:50.290" v="329" actId="478"/>
          <ac:spMkLst>
            <pc:docMk/>
            <pc:sldMk cId="3822996879" sldId="305"/>
            <ac:spMk id="13" creationId="{FEDD0FEB-CF11-1C83-6CE3-3187193A8BD9}"/>
          </ac:spMkLst>
        </pc:spChg>
        <pc:spChg chg="add mod">
          <ac:chgData name="Thomas Cornet" userId="aa5bec9a-4887-46ce-bd0c-309f39006942" providerId="ADAL" clId="{9E1C139F-CE12-0A48-BE24-1F4A9F561926}" dt="2024-11-03T18:07:42.553" v="2230" actId="20577"/>
          <ac:spMkLst>
            <pc:docMk/>
            <pc:sldMk cId="3822996879" sldId="305"/>
            <ac:spMk id="14" creationId="{F3B3F135-9AF2-88C1-718A-DFEE8EA32CC1}"/>
          </ac:spMkLst>
        </pc:spChg>
        <pc:spChg chg="del">
          <ac:chgData name="Thomas Cornet" userId="aa5bec9a-4887-46ce-bd0c-309f39006942" providerId="ADAL" clId="{9E1C139F-CE12-0A48-BE24-1F4A9F561926}" dt="2024-10-30T12:42:50.290" v="329" actId="478"/>
          <ac:spMkLst>
            <pc:docMk/>
            <pc:sldMk cId="3822996879" sldId="305"/>
            <ac:spMk id="15" creationId="{49E61D39-7D2B-F868-43EB-6FE517630C8F}"/>
          </ac:spMkLst>
        </pc:spChg>
        <pc:spChg chg="del">
          <ac:chgData name="Thomas Cornet" userId="aa5bec9a-4887-46ce-bd0c-309f39006942" providerId="ADAL" clId="{9E1C139F-CE12-0A48-BE24-1F4A9F561926}" dt="2024-10-30T12:42:50.290" v="329" actId="478"/>
          <ac:spMkLst>
            <pc:docMk/>
            <pc:sldMk cId="3822996879" sldId="305"/>
            <ac:spMk id="16" creationId="{BC14B565-F2F5-C841-C56A-BA817035CCC3}"/>
          </ac:spMkLst>
        </pc:spChg>
        <pc:spChg chg="add mod">
          <ac:chgData name="Thomas Cornet" userId="aa5bec9a-4887-46ce-bd0c-309f39006942" providerId="ADAL" clId="{9E1C139F-CE12-0A48-BE24-1F4A9F561926}" dt="2024-10-31T08:18:18.337" v="1828" actId="207"/>
          <ac:spMkLst>
            <pc:docMk/>
            <pc:sldMk cId="3822996879" sldId="305"/>
            <ac:spMk id="17" creationId="{DB12B2FD-D949-67A1-8D21-E4809C0BBCAF}"/>
          </ac:spMkLst>
        </pc:spChg>
        <pc:spChg chg="add mod">
          <ac:chgData name="Thomas Cornet" userId="aa5bec9a-4887-46ce-bd0c-309f39006942" providerId="ADAL" clId="{9E1C139F-CE12-0A48-BE24-1F4A9F561926}" dt="2024-10-31T08:20:02.382" v="1868" actId="208"/>
          <ac:spMkLst>
            <pc:docMk/>
            <pc:sldMk cId="3822996879" sldId="305"/>
            <ac:spMk id="18" creationId="{C5BC7786-88D2-2E1E-5309-B06A3746E176}"/>
          </ac:spMkLst>
        </pc:spChg>
        <pc:spChg chg="del">
          <ac:chgData name="Thomas Cornet" userId="aa5bec9a-4887-46ce-bd0c-309f39006942" providerId="ADAL" clId="{9E1C139F-CE12-0A48-BE24-1F4A9F561926}" dt="2024-10-30T12:42:50.290" v="329" actId="478"/>
          <ac:spMkLst>
            <pc:docMk/>
            <pc:sldMk cId="3822996879" sldId="305"/>
            <ac:spMk id="19" creationId="{20E330D3-896F-3AA6-2EFF-D67B0FF64179}"/>
          </ac:spMkLst>
        </pc:spChg>
        <pc:spChg chg="add mod">
          <ac:chgData name="Thomas Cornet" userId="aa5bec9a-4887-46ce-bd0c-309f39006942" providerId="ADAL" clId="{9E1C139F-CE12-0A48-BE24-1F4A9F561926}" dt="2024-10-31T08:20:02.382" v="1868" actId="208"/>
          <ac:spMkLst>
            <pc:docMk/>
            <pc:sldMk cId="3822996879" sldId="305"/>
            <ac:spMk id="20" creationId="{3185D646-A044-6834-96D0-CF6CB3188A1F}"/>
          </ac:spMkLst>
        </pc:spChg>
        <pc:spChg chg="del">
          <ac:chgData name="Thomas Cornet" userId="aa5bec9a-4887-46ce-bd0c-309f39006942" providerId="ADAL" clId="{9E1C139F-CE12-0A48-BE24-1F4A9F561926}" dt="2024-10-30T12:42:50.290" v="329" actId="478"/>
          <ac:spMkLst>
            <pc:docMk/>
            <pc:sldMk cId="3822996879" sldId="305"/>
            <ac:spMk id="26" creationId="{E65C1385-D14E-328E-D99F-E40CB936E942}"/>
          </ac:spMkLst>
        </pc:spChg>
        <pc:picChg chg="add mod">
          <ac:chgData name="Thomas Cornet" userId="aa5bec9a-4887-46ce-bd0c-309f39006942" providerId="ADAL" clId="{9E1C139F-CE12-0A48-BE24-1F4A9F561926}" dt="2024-10-31T08:14:45.430" v="1709" actId="1076"/>
          <ac:picMkLst>
            <pc:docMk/>
            <pc:sldMk cId="3822996879" sldId="305"/>
            <ac:picMk id="5" creationId="{A56ADCE9-092F-8102-B24C-6F20EB05DCEA}"/>
          </ac:picMkLst>
        </pc:picChg>
        <pc:picChg chg="add del mod">
          <ac:chgData name="Thomas Cornet" userId="aa5bec9a-4887-46ce-bd0c-309f39006942" providerId="ADAL" clId="{9E1C139F-CE12-0A48-BE24-1F4A9F561926}" dt="2024-10-31T08:16:58.910" v="1719" actId="478"/>
          <ac:picMkLst>
            <pc:docMk/>
            <pc:sldMk cId="3822996879" sldId="305"/>
            <ac:picMk id="6" creationId="{CE4F5E3D-CFD4-D5C4-73ED-0A3397F589C3}"/>
          </ac:picMkLst>
        </pc:picChg>
        <pc:picChg chg="add del mod">
          <ac:chgData name="Thomas Cornet" userId="aa5bec9a-4887-46ce-bd0c-309f39006942" providerId="ADAL" clId="{9E1C139F-CE12-0A48-BE24-1F4A9F561926}" dt="2024-10-31T08:16:42.192" v="1716" actId="478"/>
          <ac:picMkLst>
            <pc:docMk/>
            <pc:sldMk cId="3822996879" sldId="305"/>
            <ac:picMk id="7" creationId="{AAB14EB5-5E68-CF18-F2B1-1ED6BE86E0A2}"/>
          </ac:picMkLst>
        </pc:picChg>
        <pc:picChg chg="del">
          <ac:chgData name="Thomas Cornet" userId="aa5bec9a-4887-46ce-bd0c-309f39006942" providerId="ADAL" clId="{9E1C139F-CE12-0A48-BE24-1F4A9F561926}" dt="2024-10-30T12:42:50.290" v="329" actId="478"/>
          <ac:picMkLst>
            <pc:docMk/>
            <pc:sldMk cId="3822996879" sldId="305"/>
            <ac:picMk id="8" creationId="{51EA0B4A-3CDC-96EC-3AFE-98292D94B7CA}"/>
          </ac:picMkLst>
        </pc:picChg>
        <pc:picChg chg="add mod">
          <ac:chgData name="Thomas Cornet" userId="aa5bec9a-4887-46ce-bd0c-309f39006942" providerId="ADAL" clId="{9E1C139F-CE12-0A48-BE24-1F4A9F561926}" dt="2024-10-31T08:16:46.237" v="1718" actId="1076"/>
          <ac:picMkLst>
            <pc:docMk/>
            <pc:sldMk cId="3822996879" sldId="305"/>
            <ac:picMk id="9" creationId="{89F72981-8C6F-4BFF-5B86-EC61A5358A23}"/>
          </ac:picMkLst>
        </pc:picChg>
        <pc:cxnChg chg="add mod">
          <ac:chgData name="Thomas Cornet" userId="aa5bec9a-4887-46ce-bd0c-309f39006942" providerId="ADAL" clId="{9E1C139F-CE12-0A48-BE24-1F4A9F561926}" dt="2024-11-03T18:03:19.943" v="2173" actId="208"/>
          <ac:cxnSpMkLst>
            <pc:docMk/>
            <pc:sldMk cId="3822996879" sldId="305"/>
            <ac:cxnSpMk id="8" creationId="{15ED32B1-0D31-EA1E-742E-FAD746345E9B}"/>
          </ac:cxnSpMkLst>
        </pc:cxnChg>
        <pc:cxnChg chg="add del mod">
          <ac:chgData name="Thomas Cornet" userId="aa5bec9a-4887-46ce-bd0c-309f39006942" providerId="ADAL" clId="{9E1C139F-CE12-0A48-BE24-1F4A9F561926}" dt="2024-11-03T18:05:12.566" v="2187" actId="478"/>
          <ac:cxnSpMkLst>
            <pc:docMk/>
            <pc:sldMk cId="3822996879" sldId="305"/>
            <ac:cxnSpMk id="12" creationId="{99241DCC-23DC-094B-648A-41A2A1F006F7}"/>
          </ac:cxnSpMkLst>
        </pc:cxnChg>
        <pc:cxnChg chg="del mod">
          <ac:chgData name="Thomas Cornet" userId="aa5bec9a-4887-46ce-bd0c-309f39006942" providerId="ADAL" clId="{9E1C139F-CE12-0A48-BE24-1F4A9F561926}" dt="2024-10-30T12:42:50.290" v="329" actId="478"/>
          <ac:cxnSpMkLst>
            <pc:docMk/>
            <pc:sldMk cId="3822996879" sldId="305"/>
            <ac:cxnSpMk id="31" creationId="{E8EC7B8B-9301-8967-D430-D8DF74E24960}"/>
          </ac:cxnSpMkLst>
        </pc:cxnChg>
        <pc:cxnChg chg="del mod">
          <ac:chgData name="Thomas Cornet" userId="aa5bec9a-4887-46ce-bd0c-309f39006942" providerId="ADAL" clId="{9E1C139F-CE12-0A48-BE24-1F4A9F561926}" dt="2024-10-30T12:42:50.290" v="329" actId="478"/>
          <ac:cxnSpMkLst>
            <pc:docMk/>
            <pc:sldMk cId="3822996879" sldId="305"/>
            <ac:cxnSpMk id="33" creationId="{0690B01B-05D1-6E85-8F8F-E8F269DEEC6E}"/>
          </ac:cxnSpMkLst>
        </pc:cxnChg>
      </pc:sldChg>
      <pc:sldChg chg="addSp delSp modSp add mod">
        <pc:chgData name="Thomas Cornet" userId="aa5bec9a-4887-46ce-bd0c-309f39006942" providerId="ADAL" clId="{9E1C139F-CE12-0A48-BE24-1F4A9F561926}" dt="2024-11-03T17:58:51.793" v="2099" actId="20577"/>
        <pc:sldMkLst>
          <pc:docMk/>
          <pc:sldMk cId="208826889" sldId="306"/>
        </pc:sldMkLst>
        <pc:spChg chg="mod">
          <ac:chgData name="Thomas Cornet" userId="aa5bec9a-4887-46ce-bd0c-309f39006942" providerId="ADAL" clId="{9E1C139F-CE12-0A48-BE24-1F4A9F561926}" dt="2024-10-30T16:49:21.477" v="784" actId="20577"/>
          <ac:spMkLst>
            <pc:docMk/>
            <pc:sldMk cId="208826889" sldId="306"/>
            <ac:spMk id="2" creationId="{EF16D8AD-7679-D22A-DAC1-486305E5427A}"/>
          </ac:spMkLst>
        </pc:spChg>
        <pc:spChg chg="add mod">
          <ac:chgData name="Thomas Cornet" userId="aa5bec9a-4887-46ce-bd0c-309f39006942" providerId="ADAL" clId="{9E1C139F-CE12-0A48-BE24-1F4A9F561926}" dt="2024-10-31T07:03:55.829" v="1469" actId="14100"/>
          <ac:spMkLst>
            <pc:docMk/>
            <pc:sldMk cId="208826889" sldId="306"/>
            <ac:spMk id="7" creationId="{E5DBA324-A32F-B988-EB6D-CA543987C5A4}"/>
          </ac:spMkLst>
        </pc:spChg>
        <pc:spChg chg="add mod">
          <ac:chgData name="Thomas Cornet" userId="aa5bec9a-4887-46ce-bd0c-309f39006942" providerId="ADAL" clId="{9E1C139F-CE12-0A48-BE24-1F4A9F561926}" dt="2024-10-31T06:58:34.711" v="1281" actId="1076"/>
          <ac:spMkLst>
            <pc:docMk/>
            <pc:sldMk cId="208826889" sldId="306"/>
            <ac:spMk id="9" creationId="{B36D08C7-CCEA-E824-8604-1D34EE83B294}"/>
          </ac:spMkLst>
        </pc:spChg>
        <pc:spChg chg="add mod">
          <ac:chgData name="Thomas Cornet" userId="aa5bec9a-4887-46ce-bd0c-309f39006942" providerId="ADAL" clId="{9E1C139F-CE12-0A48-BE24-1F4A9F561926}" dt="2024-10-31T06:58:34.711" v="1281" actId="1076"/>
          <ac:spMkLst>
            <pc:docMk/>
            <pc:sldMk cId="208826889" sldId="306"/>
            <ac:spMk id="10" creationId="{B3AFDB70-D857-C2E8-8C9C-ADF0E097BD37}"/>
          </ac:spMkLst>
        </pc:spChg>
        <pc:spChg chg="add mod">
          <ac:chgData name="Thomas Cornet" userId="aa5bec9a-4887-46ce-bd0c-309f39006942" providerId="ADAL" clId="{9E1C139F-CE12-0A48-BE24-1F4A9F561926}" dt="2024-11-03T17:58:51.793" v="2099" actId="20577"/>
          <ac:spMkLst>
            <pc:docMk/>
            <pc:sldMk cId="208826889" sldId="306"/>
            <ac:spMk id="12" creationId="{6BACA6ED-3BA6-49C2-BE89-1627BFEE83F9}"/>
          </ac:spMkLst>
        </pc:spChg>
        <pc:spChg chg="add mod">
          <ac:chgData name="Thomas Cornet" userId="aa5bec9a-4887-46ce-bd0c-309f39006942" providerId="ADAL" clId="{9E1C139F-CE12-0A48-BE24-1F4A9F561926}" dt="2024-10-31T07:03:55.829" v="1469" actId="14100"/>
          <ac:spMkLst>
            <pc:docMk/>
            <pc:sldMk cId="208826889" sldId="306"/>
            <ac:spMk id="17" creationId="{875F37F2-F4EE-1E15-8D6F-0EC1C0CF4FF0}"/>
          </ac:spMkLst>
        </pc:spChg>
        <pc:spChg chg="add del mod">
          <ac:chgData name="Thomas Cornet" userId="aa5bec9a-4887-46ce-bd0c-309f39006942" providerId="ADAL" clId="{9E1C139F-CE12-0A48-BE24-1F4A9F561926}" dt="2024-10-31T07:04:12.239" v="1471" actId="478"/>
          <ac:spMkLst>
            <pc:docMk/>
            <pc:sldMk cId="208826889" sldId="306"/>
            <ac:spMk id="18" creationId="{C1FF389D-93A1-D3A1-3C98-ABE316E29608}"/>
          </ac:spMkLst>
        </pc:spChg>
        <pc:picChg chg="add mod">
          <ac:chgData name="Thomas Cornet" userId="aa5bec9a-4887-46ce-bd0c-309f39006942" providerId="ADAL" clId="{9E1C139F-CE12-0A48-BE24-1F4A9F561926}" dt="2024-10-31T06:59:56.144" v="1291" actId="1440"/>
          <ac:picMkLst>
            <pc:docMk/>
            <pc:sldMk cId="208826889" sldId="306"/>
            <ac:picMk id="8" creationId="{6005675D-8FB8-AB4E-3033-27AC462FAD9A}"/>
          </ac:picMkLst>
        </pc:picChg>
        <pc:picChg chg="add del mod">
          <ac:chgData name="Thomas Cornet" userId="aa5bec9a-4887-46ce-bd0c-309f39006942" providerId="ADAL" clId="{9E1C139F-CE12-0A48-BE24-1F4A9F561926}" dt="2024-10-31T06:59:08.588" v="1284" actId="478"/>
          <ac:picMkLst>
            <pc:docMk/>
            <pc:sldMk cId="208826889" sldId="306"/>
            <ac:picMk id="11" creationId="{2FD2F21B-F4E4-FFB0-3B93-FE26B6556B14}"/>
          </ac:picMkLst>
        </pc:picChg>
        <pc:picChg chg="del">
          <ac:chgData name="Thomas Cornet" userId="aa5bec9a-4887-46ce-bd0c-309f39006942" providerId="ADAL" clId="{9E1C139F-CE12-0A48-BE24-1F4A9F561926}" dt="2024-10-30T13:11:46.086" v="331" actId="478"/>
          <ac:picMkLst>
            <pc:docMk/>
            <pc:sldMk cId="208826889" sldId="306"/>
            <ac:picMk id="13" creationId="{59DCCBAA-87D1-4B11-43C2-100937623405}"/>
          </ac:picMkLst>
        </pc:picChg>
        <pc:picChg chg="mod">
          <ac:chgData name="Thomas Cornet" userId="aa5bec9a-4887-46ce-bd0c-309f39006942" providerId="ADAL" clId="{9E1C139F-CE12-0A48-BE24-1F4A9F561926}" dt="2024-10-31T06:58:15.428" v="1279" actId="1076"/>
          <ac:picMkLst>
            <pc:docMk/>
            <pc:sldMk cId="208826889" sldId="306"/>
            <ac:picMk id="14" creationId="{3C3B99DE-3EEA-B6CE-C8E4-5066AC48B722}"/>
          </ac:picMkLst>
        </pc:picChg>
        <pc:picChg chg="del">
          <ac:chgData name="Thomas Cornet" userId="aa5bec9a-4887-46ce-bd0c-309f39006942" providerId="ADAL" clId="{9E1C139F-CE12-0A48-BE24-1F4A9F561926}" dt="2024-10-30T13:11:46.086" v="331" actId="478"/>
          <ac:picMkLst>
            <pc:docMk/>
            <pc:sldMk cId="208826889" sldId="306"/>
            <ac:picMk id="15" creationId="{C6F3D3FA-A426-08AC-D44A-9130930B745E}"/>
          </ac:picMkLst>
        </pc:picChg>
        <pc:picChg chg="add mod">
          <ac:chgData name="Thomas Cornet" userId="aa5bec9a-4887-46ce-bd0c-309f39006942" providerId="ADAL" clId="{9E1C139F-CE12-0A48-BE24-1F4A9F561926}" dt="2024-10-31T07:00:02.909" v="1292" actId="1076"/>
          <ac:picMkLst>
            <pc:docMk/>
            <pc:sldMk cId="208826889" sldId="306"/>
            <ac:picMk id="16" creationId="{3D5DA29E-A51B-B23C-81AD-30B0B4A3BCC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en-US"/>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en-US"/>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en-US"/>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en-US"/>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dirty="0"/>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dirty="0"/>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dirty="0"/>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11/3/24</a:t>
            </a:fld>
            <a:endParaRPr lang="en-US" dirty="0"/>
          </a:p>
        </p:txBody>
      </p:sp>
      <p:sp>
        <p:nvSpPr>
          <p:cNvPr id="11268" name="Rectangle 4"/>
          <p:cNvSpPr>
            <a:spLocks noGrp="1" noRot="1" noChangeAspect="1" noChangeArrowheads="1" noTextEdit="1"/>
          </p:cNvSpPr>
          <p:nvPr>
            <p:ph type="sldImg" idx="2"/>
          </p:nvPr>
        </p:nvSpPr>
        <p:spPr bwMode="auto">
          <a:xfrm>
            <a:off x="454025" y="693738"/>
            <a:ext cx="617696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dirty="0"/>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a:t>
            </a:fld>
            <a:endParaRPr lang="en-US" dirty="0"/>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3" kern="1200">
        <a:solidFill>
          <a:schemeClr val="tx1"/>
        </a:solidFill>
        <a:latin typeface="Calibri" pitchFamily="34" charset="0"/>
        <a:ea typeface="+mn-ea"/>
        <a:cs typeface="+mn-cs"/>
      </a:defRPr>
    </a:lvl1pPr>
    <a:lvl2pPr marL="610636" algn="l" rtl="0" fontAlgn="base">
      <a:spcBef>
        <a:spcPct val="30000"/>
      </a:spcBef>
      <a:spcAft>
        <a:spcPct val="0"/>
      </a:spcAft>
      <a:defRPr sz="1603" kern="1200">
        <a:solidFill>
          <a:schemeClr val="tx1"/>
        </a:solidFill>
        <a:latin typeface="Calibri" pitchFamily="34" charset="0"/>
        <a:ea typeface="+mn-ea"/>
        <a:cs typeface="+mn-cs"/>
      </a:defRPr>
    </a:lvl2pPr>
    <a:lvl3pPr marL="1221273" algn="l" rtl="0" fontAlgn="base">
      <a:spcBef>
        <a:spcPct val="30000"/>
      </a:spcBef>
      <a:spcAft>
        <a:spcPct val="0"/>
      </a:spcAft>
      <a:defRPr sz="1603" kern="1200">
        <a:solidFill>
          <a:schemeClr val="tx1"/>
        </a:solidFill>
        <a:latin typeface="Calibri" pitchFamily="34" charset="0"/>
        <a:ea typeface="+mn-ea"/>
        <a:cs typeface="+mn-cs"/>
      </a:defRPr>
    </a:lvl3pPr>
    <a:lvl4pPr marL="1831909" algn="l" rtl="0" fontAlgn="base">
      <a:spcBef>
        <a:spcPct val="30000"/>
      </a:spcBef>
      <a:spcAft>
        <a:spcPct val="0"/>
      </a:spcAft>
      <a:defRPr sz="1603" kern="1200">
        <a:solidFill>
          <a:schemeClr val="tx1"/>
        </a:solidFill>
        <a:latin typeface="Calibri" pitchFamily="34" charset="0"/>
        <a:ea typeface="+mn-ea"/>
        <a:cs typeface="+mn-cs"/>
      </a:defRPr>
    </a:lvl4pPr>
    <a:lvl5pPr marL="2442545" algn="l" rtl="0" fontAlgn="base">
      <a:spcBef>
        <a:spcPct val="30000"/>
      </a:spcBef>
      <a:spcAft>
        <a:spcPct val="0"/>
      </a:spcAft>
      <a:defRPr sz="1603" kern="1200">
        <a:solidFill>
          <a:schemeClr val="tx1"/>
        </a:solidFill>
        <a:latin typeface="Calibri" pitchFamily="34" charset="0"/>
        <a:ea typeface="+mn-ea"/>
        <a:cs typeface="+mn-cs"/>
      </a:defRPr>
    </a:lvl5pPr>
    <a:lvl6pPr marL="3053182" algn="l" defTabSz="1221273" rtl="0" eaLnBrk="1" latinLnBrk="0" hangingPunct="1">
      <a:defRPr sz="1603" kern="1200">
        <a:solidFill>
          <a:schemeClr val="tx1"/>
        </a:solidFill>
        <a:latin typeface="+mn-lt"/>
        <a:ea typeface="+mn-ea"/>
        <a:cs typeface="+mn-cs"/>
      </a:defRPr>
    </a:lvl6pPr>
    <a:lvl7pPr marL="3663818" algn="l" defTabSz="1221273" rtl="0" eaLnBrk="1" latinLnBrk="0" hangingPunct="1">
      <a:defRPr sz="1603" kern="1200">
        <a:solidFill>
          <a:schemeClr val="tx1"/>
        </a:solidFill>
        <a:latin typeface="+mn-lt"/>
        <a:ea typeface="+mn-ea"/>
        <a:cs typeface="+mn-cs"/>
      </a:defRPr>
    </a:lvl7pPr>
    <a:lvl8pPr marL="4274454" algn="l" defTabSz="1221273" rtl="0" eaLnBrk="1" latinLnBrk="0" hangingPunct="1">
      <a:defRPr sz="1603" kern="1200">
        <a:solidFill>
          <a:schemeClr val="tx1"/>
        </a:solidFill>
        <a:latin typeface="+mn-lt"/>
        <a:ea typeface="+mn-ea"/>
        <a:cs typeface="+mn-cs"/>
      </a:defRPr>
    </a:lvl8pPr>
    <a:lvl9pPr marL="4885091" algn="l" defTabSz="1221273" rtl="0" eaLnBrk="1" latinLnBrk="0" hangingPunct="1">
      <a:defRPr sz="1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693738"/>
            <a:ext cx="6176963" cy="3465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a:t>
            </a:fld>
            <a:endParaRPr lang="en-US" dirty="0"/>
          </a:p>
        </p:txBody>
      </p:sp>
    </p:spTree>
    <p:extLst>
      <p:ext uri="{BB962C8B-B14F-4D97-AF65-F5344CB8AC3E}">
        <p14:creationId xmlns:p14="http://schemas.microsoft.com/office/powerpoint/2010/main" val="182251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26</a:t>
            </a:fld>
            <a:endParaRPr lang="en-US" dirty="0"/>
          </a:p>
        </p:txBody>
      </p:sp>
    </p:spTree>
    <p:extLst>
      <p:ext uri="{BB962C8B-B14F-4D97-AF65-F5344CB8AC3E}">
        <p14:creationId xmlns:p14="http://schemas.microsoft.com/office/powerpoint/2010/main" val="2638149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31</a:t>
            </a:fld>
            <a:endParaRPr lang="en-US" dirty="0"/>
          </a:p>
        </p:txBody>
      </p:sp>
    </p:spTree>
    <p:extLst>
      <p:ext uri="{BB962C8B-B14F-4D97-AF65-F5344CB8AC3E}">
        <p14:creationId xmlns:p14="http://schemas.microsoft.com/office/powerpoint/2010/main" val="393425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C42F8-E32E-0FD1-511C-35ED9B765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95CA6-F11B-D941-B41F-2AB4CE994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8466C-566A-253D-84B6-7E487F0A1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796D1-26BD-38E1-1814-9FD1667CFEC9}"/>
              </a:ext>
            </a:extLst>
          </p:cNvPr>
          <p:cNvSpPr>
            <a:spLocks noGrp="1"/>
          </p:cNvSpPr>
          <p:nvPr>
            <p:ph type="sldNum" sz="quarter" idx="5"/>
          </p:nvPr>
        </p:nvSpPr>
        <p:spPr/>
        <p:txBody>
          <a:bodyPr/>
          <a:lstStyle/>
          <a:p>
            <a:pPr>
              <a:defRPr/>
            </a:pPr>
            <a:fld id="{D8DF57D7-2670-4E78-96DD-D9B22805124F}" type="slidenum">
              <a:rPr lang="en-US" smtClean="0"/>
              <a:pPr>
                <a:defRPr/>
              </a:pPr>
              <a:t>36</a:t>
            </a:fld>
            <a:endParaRPr lang="en-US" dirty="0"/>
          </a:p>
        </p:txBody>
      </p:sp>
    </p:spTree>
    <p:extLst>
      <p:ext uri="{BB962C8B-B14F-4D97-AF65-F5344CB8AC3E}">
        <p14:creationId xmlns:p14="http://schemas.microsoft.com/office/powerpoint/2010/main" val="47648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9F8E-2DA3-1CE1-1F2D-6A416EDD3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7CEAB-C64D-CF7D-B913-63D61C399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5CB1D-4C5F-B02E-6E21-51E53E112E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C47203-2CEF-D8B7-9FC3-88BF63FEAFCB}"/>
              </a:ext>
            </a:extLst>
          </p:cNvPr>
          <p:cNvSpPr>
            <a:spLocks noGrp="1"/>
          </p:cNvSpPr>
          <p:nvPr>
            <p:ph type="sldNum" sz="quarter" idx="5"/>
          </p:nvPr>
        </p:nvSpPr>
        <p:spPr/>
        <p:txBody>
          <a:bodyPr/>
          <a:lstStyle/>
          <a:p>
            <a:pPr>
              <a:defRPr/>
            </a:pPr>
            <a:fld id="{D8DF57D7-2670-4E78-96DD-D9B22805124F}" type="slidenum">
              <a:rPr lang="en-US" smtClean="0"/>
              <a:pPr>
                <a:defRPr/>
              </a:pPr>
              <a:t>5</a:t>
            </a:fld>
            <a:endParaRPr lang="en-US" dirty="0"/>
          </a:p>
        </p:txBody>
      </p:sp>
    </p:spTree>
    <p:extLst>
      <p:ext uri="{BB962C8B-B14F-4D97-AF65-F5344CB8AC3E}">
        <p14:creationId xmlns:p14="http://schemas.microsoft.com/office/powerpoint/2010/main" val="224080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11</a:t>
            </a:fld>
            <a:endParaRPr lang="en-US" dirty="0"/>
          </a:p>
        </p:txBody>
      </p:sp>
    </p:spTree>
    <p:extLst>
      <p:ext uri="{BB962C8B-B14F-4D97-AF65-F5344CB8AC3E}">
        <p14:creationId xmlns:p14="http://schemas.microsoft.com/office/powerpoint/2010/main" val="244304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D5912-8E2E-AEBB-DEA1-9425905EB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5A003-B156-528C-E038-E729C49D1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B24CD-31D8-6B86-4AB2-2CA78142C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724C59-0F78-3ED1-244F-DCF4F51FB640}"/>
              </a:ext>
            </a:extLst>
          </p:cNvPr>
          <p:cNvSpPr>
            <a:spLocks noGrp="1"/>
          </p:cNvSpPr>
          <p:nvPr>
            <p:ph type="sldNum" sz="quarter" idx="5"/>
          </p:nvPr>
        </p:nvSpPr>
        <p:spPr/>
        <p:txBody>
          <a:bodyPr/>
          <a:lstStyle/>
          <a:p>
            <a:pPr>
              <a:defRPr/>
            </a:pPr>
            <a:fld id="{D8DF57D7-2670-4E78-96DD-D9B22805124F}" type="slidenum">
              <a:rPr lang="en-US" smtClean="0"/>
              <a:pPr>
                <a:defRPr/>
              </a:pPr>
              <a:t>16</a:t>
            </a:fld>
            <a:endParaRPr lang="en-US" dirty="0"/>
          </a:p>
        </p:txBody>
      </p:sp>
    </p:spTree>
    <p:extLst>
      <p:ext uri="{BB962C8B-B14F-4D97-AF65-F5344CB8AC3E}">
        <p14:creationId xmlns:p14="http://schemas.microsoft.com/office/powerpoint/2010/main" val="208762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17</a:t>
            </a:fld>
            <a:endParaRPr lang="en-US" dirty="0"/>
          </a:p>
        </p:txBody>
      </p:sp>
    </p:spTree>
    <p:extLst>
      <p:ext uri="{BB962C8B-B14F-4D97-AF65-F5344CB8AC3E}">
        <p14:creationId xmlns:p14="http://schemas.microsoft.com/office/powerpoint/2010/main" val="1748864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20</a:t>
            </a:fld>
            <a:endParaRPr lang="en-US" dirty="0"/>
          </a:p>
        </p:txBody>
      </p:sp>
    </p:spTree>
    <p:extLst>
      <p:ext uri="{BB962C8B-B14F-4D97-AF65-F5344CB8AC3E}">
        <p14:creationId xmlns:p14="http://schemas.microsoft.com/office/powerpoint/2010/main" val="28017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91E34-F7CA-EBA4-DB11-9444AE246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DE16B-DFC2-87D8-F523-86F416C31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E18C6-792A-B405-BA00-DF27827DA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00D022-35EF-3705-C970-F5340EEB485E}"/>
              </a:ext>
            </a:extLst>
          </p:cNvPr>
          <p:cNvSpPr>
            <a:spLocks noGrp="1"/>
          </p:cNvSpPr>
          <p:nvPr>
            <p:ph type="sldNum" sz="quarter" idx="5"/>
          </p:nvPr>
        </p:nvSpPr>
        <p:spPr/>
        <p:txBody>
          <a:bodyPr/>
          <a:lstStyle/>
          <a:p>
            <a:pPr>
              <a:defRPr/>
            </a:pPr>
            <a:fld id="{D8DF57D7-2670-4E78-96DD-D9B22805124F}" type="slidenum">
              <a:rPr lang="en-US" smtClean="0"/>
              <a:pPr>
                <a:defRPr/>
              </a:pPr>
              <a:t>21</a:t>
            </a:fld>
            <a:endParaRPr lang="en-US" dirty="0"/>
          </a:p>
        </p:txBody>
      </p:sp>
    </p:spTree>
    <p:extLst>
      <p:ext uri="{BB962C8B-B14F-4D97-AF65-F5344CB8AC3E}">
        <p14:creationId xmlns:p14="http://schemas.microsoft.com/office/powerpoint/2010/main" val="212594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AE3CC-506E-AC17-EB50-F6179D9AA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652C5-06AE-B2B2-AFDF-07754CC7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C1957-A4E2-AC53-0AFC-59D9373F5E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F255B-6802-259A-4434-E84AC5ACB170}"/>
              </a:ext>
            </a:extLst>
          </p:cNvPr>
          <p:cNvSpPr>
            <a:spLocks noGrp="1"/>
          </p:cNvSpPr>
          <p:nvPr>
            <p:ph type="sldNum" sz="quarter" idx="5"/>
          </p:nvPr>
        </p:nvSpPr>
        <p:spPr/>
        <p:txBody>
          <a:bodyPr/>
          <a:lstStyle/>
          <a:p>
            <a:pPr>
              <a:defRPr/>
            </a:pPr>
            <a:fld id="{D8DF57D7-2670-4E78-96DD-D9B22805124F}" type="slidenum">
              <a:rPr lang="en-US" smtClean="0"/>
              <a:pPr>
                <a:defRPr/>
              </a:pPr>
              <a:t>22</a:t>
            </a:fld>
            <a:endParaRPr lang="en-US" dirty="0"/>
          </a:p>
        </p:txBody>
      </p:sp>
    </p:spTree>
    <p:extLst>
      <p:ext uri="{BB962C8B-B14F-4D97-AF65-F5344CB8AC3E}">
        <p14:creationId xmlns:p14="http://schemas.microsoft.com/office/powerpoint/2010/main" val="2166320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23</a:t>
            </a:fld>
            <a:endParaRPr lang="en-US" dirty="0"/>
          </a:p>
        </p:txBody>
      </p:sp>
    </p:spTree>
    <p:extLst>
      <p:ext uri="{BB962C8B-B14F-4D97-AF65-F5344CB8AC3E}">
        <p14:creationId xmlns:p14="http://schemas.microsoft.com/office/powerpoint/2010/main" val="25736635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0.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8.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2.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1.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0.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3.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5.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4.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1">
    <p:spTree>
      <p:nvGrpSpPr>
        <p:cNvPr id="1" name=""/>
        <p:cNvGrpSpPr/>
        <p:nvPr/>
      </p:nvGrpSpPr>
      <p:grpSpPr>
        <a:xfrm>
          <a:off x="0" y="0"/>
          <a:ext cx="0" cy="0"/>
          <a:chOff x="0" y="0"/>
          <a:chExt cx="0" cy="0"/>
        </a:xfrm>
      </p:grpSpPr>
      <p:pic>
        <p:nvPicPr>
          <p:cNvPr id="2" name="Picture 169">
            <a:extLst>
              <a:ext uri="{FF2B5EF4-FFF2-40B4-BE49-F238E27FC236}">
                <a16:creationId xmlns:a16="http://schemas.microsoft.com/office/drawing/2014/main" id="{655A41B8-2864-44C4-A9B2-9F40A95F93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25338" cy="6858000"/>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0" y="-1"/>
            <a:ext cx="12225338" cy="6858001"/>
          </a:xfrm>
          <a:prstGeom prst="rect">
            <a:avLst/>
          </a:prstGeom>
          <a:solidFill>
            <a:srgbClr val="0032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323" name="Rectangle 2"/>
          <p:cNvSpPr>
            <a:spLocks noGrp="1" noChangeArrowheads="1"/>
          </p:cNvSpPr>
          <p:nvPr>
            <p:ph type="subTitle" idx="1" hasCustomPrompt="1"/>
          </p:nvPr>
        </p:nvSpPr>
        <p:spPr>
          <a:xfrm>
            <a:off x="11361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47704" y="3421831"/>
            <a:ext cx="10625007" cy="567399"/>
          </a:xfrm>
          <a:prstGeom prst="rect">
            <a:avLst/>
          </a:prstGeom>
        </p:spPr>
        <p:txBody>
          <a:bodyPr/>
          <a:lstStyle>
            <a:lvl1pPr>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sp>
        <p:nvSpPr>
          <p:cNvPr id="10" name="Text Box 58"/>
          <p:cNvSpPr txBox="1">
            <a:spLocks noChangeArrowheads="1"/>
          </p:cNvSpPr>
          <p:nvPr userDrawn="1"/>
        </p:nvSpPr>
        <p:spPr bwMode="auto">
          <a:xfrm>
            <a:off x="213480" y="6202800"/>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dirty="0">
                <a:solidFill>
                  <a:srgbClr val="8197A6"/>
                </a:solidFill>
                <a:latin typeface="Arial" panose="020B0604020202020204" pitchFamily="34" charset="0"/>
                <a:cs typeface="Arial" panose="020B0604020202020204" pitchFamily="34" charset="0"/>
              </a:rPr>
              <a:t>ESA UNCLASSIFIED - For ESA Official Use Only</a:t>
            </a:r>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34021B-66EB-9E45-8BD1-64D5855A580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9" name="Straight Connector 38">
            <a:extLst>
              <a:ext uri="{FF2B5EF4-FFF2-40B4-BE49-F238E27FC236}">
                <a16:creationId xmlns:a16="http://schemas.microsoft.com/office/drawing/2014/main" id="{D90A106D-F82D-4A4A-81C2-51E2F76FBD9F}"/>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1" name="Picture 5">
            <a:extLst>
              <a:ext uri="{FF2B5EF4-FFF2-40B4-BE49-F238E27FC236}">
                <a16:creationId xmlns:a16="http://schemas.microsoft.com/office/drawing/2014/main" id="{33C1AA27-468E-4F19-A563-21152A310F35}"/>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42" name="Group 41">
            <a:extLst>
              <a:ext uri="{FF2B5EF4-FFF2-40B4-BE49-F238E27FC236}">
                <a16:creationId xmlns:a16="http://schemas.microsoft.com/office/drawing/2014/main" id="{F6C90AC7-EF67-4A83-9758-B90EABF0E3D9}"/>
              </a:ext>
            </a:extLst>
          </p:cNvPr>
          <p:cNvGrpSpPr/>
          <p:nvPr userDrawn="1"/>
        </p:nvGrpSpPr>
        <p:grpSpPr>
          <a:xfrm>
            <a:off x="226688" y="6569736"/>
            <a:ext cx="9628745" cy="144114"/>
            <a:chOff x="1076500" y="4469696"/>
            <a:chExt cx="9628745" cy="144114"/>
          </a:xfrm>
        </p:grpSpPr>
        <p:pic>
          <p:nvPicPr>
            <p:cNvPr id="43" name="Picture 42" descr="de.png">
              <a:extLst>
                <a:ext uri="{FF2B5EF4-FFF2-40B4-BE49-F238E27FC236}">
                  <a16:creationId xmlns:a16="http://schemas.microsoft.com/office/drawing/2014/main" id="{B52224BE-8075-498A-8671-0E1E6B5807C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4" name="Picture 43" descr="at.png">
              <a:extLst>
                <a:ext uri="{FF2B5EF4-FFF2-40B4-BE49-F238E27FC236}">
                  <a16:creationId xmlns:a16="http://schemas.microsoft.com/office/drawing/2014/main" id="{6F0FEBBA-A41D-4661-818E-54692D88D4A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5" name="Picture 44" descr="be.png">
              <a:extLst>
                <a:ext uri="{FF2B5EF4-FFF2-40B4-BE49-F238E27FC236}">
                  <a16:creationId xmlns:a16="http://schemas.microsoft.com/office/drawing/2014/main" id="{7E4E61AF-7D81-4A82-9856-0EEFA0B0B76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6" name="Picture 45" descr="dk.png">
              <a:extLst>
                <a:ext uri="{FF2B5EF4-FFF2-40B4-BE49-F238E27FC236}">
                  <a16:creationId xmlns:a16="http://schemas.microsoft.com/office/drawing/2014/main" id="{3797DAE4-5BDD-4B79-8E46-C0951AA49C5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7" name="Picture 46" descr="es.png">
              <a:extLst>
                <a:ext uri="{FF2B5EF4-FFF2-40B4-BE49-F238E27FC236}">
                  <a16:creationId xmlns:a16="http://schemas.microsoft.com/office/drawing/2014/main" id="{822D1964-C300-4FEE-B7F8-9ADE6C35FF7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8" name="Picture 47" descr="ee.png">
              <a:extLst>
                <a:ext uri="{FF2B5EF4-FFF2-40B4-BE49-F238E27FC236}">
                  <a16:creationId xmlns:a16="http://schemas.microsoft.com/office/drawing/2014/main" id="{24391DFD-895E-4A33-93C9-C55133F92F9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9" name="Picture 48" descr="fi.png">
              <a:extLst>
                <a:ext uri="{FF2B5EF4-FFF2-40B4-BE49-F238E27FC236}">
                  <a16:creationId xmlns:a16="http://schemas.microsoft.com/office/drawing/2014/main" id="{7DF7C040-4DC9-44C8-AEE7-FEF186A6F14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50" name="Picture 49" descr="fr.png">
              <a:extLst>
                <a:ext uri="{FF2B5EF4-FFF2-40B4-BE49-F238E27FC236}">
                  <a16:creationId xmlns:a16="http://schemas.microsoft.com/office/drawing/2014/main" id="{D991B851-A505-4BE9-A9AA-9181468CCE86}"/>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1" name="Picture 50" descr="gr.png">
              <a:extLst>
                <a:ext uri="{FF2B5EF4-FFF2-40B4-BE49-F238E27FC236}">
                  <a16:creationId xmlns:a16="http://schemas.microsoft.com/office/drawing/2014/main" id="{7AB9A1F0-2A4A-46BC-95EE-6ED8B1854F3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2" name="Picture 51" descr="hu.png">
              <a:extLst>
                <a:ext uri="{FF2B5EF4-FFF2-40B4-BE49-F238E27FC236}">
                  <a16:creationId xmlns:a16="http://schemas.microsoft.com/office/drawing/2014/main" id="{BAE70114-E694-4A5A-AFF6-9FCEEB0953E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3" name="Picture 52" descr="ie.png">
              <a:extLst>
                <a:ext uri="{FF2B5EF4-FFF2-40B4-BE49-F238E27FC236}">
                  <a16:creationId xmlns:a16="http://schemas.microsoft.com/office/drawing/2014/main" id="{17EE1438-FA34-48A3-BD8E-25751065C6A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4" name="Picture 53" descr="it.png">
              <a:extLst>
                <a:ext uri="{FF2B5EF4-FFF2-40B4-BE49-F238E27FC236}">
                  <a16:creationId xmlns:a16="http://schemas.microsoft.com/office/drawing/2014/main" id="{47D25E61-66AB-4312-8008-7B7D8763192B}"/>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5" name="Picture 54" descr="lu.png">
              <a:extLst>
                <a:ext uri="{FF2B5EF4-FFF2-40B4-BE49-F238E27FC236}">
                  <a16:creationId xmlns:a16="http://schemas.microsoft.com/office/drawing/2014/main" id="{5C852E78-7546-4F42-85C3-9A93256FE7B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6" name="Picture 55" descr="no.png">
              <a:extLst>
                <a:ext uri="{FF2B5EF4-FFF2-40B4-BE49-F238E27FC236}">
                  <a16:creationId xmlns:a16="http://schemas.microsoft.com/office/drawing/2014/main" id="{C407EE61-1E43-43E0-B078-2063D6FBF02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7" name="Picture 56" descr="nl.png">
              <a:extLst>
                <a:ext uri="{FF2B5EF4-FFF2-40B4-BE49-F238E27FC236}">
                  <a16:creationId xmlns:a16="http://schemas.microsoft.com/office/drawing/2014/main" id="{2AD3CF85-26E4-44F6-B4A5-08193728810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8" name="Picture 57" descr="pl.png">
              <a:extLst>
                <a:ext uri="{FF2B5EF4-FFF2-40B4-BE49-F238E27FC236}">
                  <a16:creationId xmlns:a16="http://schemas.microsoft.com/office/drawing/2014/main" id="{2D6041B6-B3ED-4C34-96A3-99FD55A61269}"/>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9" name="Picture 58" descr="pt.png">
              <a:extLst>
                <a:ext uri="{FF2B5EF4-FFF2-40B4-BE49-F238E27FC236}">
                  <a16:creationId xmlns:a16="http://schemas.microsoft.com/office/drawing/2014/main" id="{E05BDEE4-4892-4650-BC96-AF2474526450}"/>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60" name="Picture 59" descr="cz.png">
              <a:extLst>
                <a:ext uri="{FF2B5EF4-FFF2-40B4-BE49-F238E27FC236}">
                  <a16:creationId xmlns:a16="http://schemas.microsoft.com/office/drawing/2014/main" id="{6A42A56E-A90E-48A8-A110-68D1B7944A4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1" name="Picture 60" descr="ro.png">
              <a:extLst>
                <a:ext uri="{FF2B5EF4-FFF2-40B4-BE49-F238E27FC236}">
                  <a16:creationId xmlns:a16="http://schemas.microsoft.com/office/drawing/2014/main" id="{D4DCAD75-F0A5-4490-8D81-31AE8FDB6A21}"/>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2" name="Picture 61" descr="se.png">
              <a:extLst>
                <a:ext uri="{FF2B5EF4-FFF2-40B4-BE49-F238E27FC236}">
                  <a16:creationId xmlns:a16="http://schemas.microsoft.com/office/drawing/2014/main" id="{D7469F16-6C12-46C5-A0F8-E1811BBDA359}"/>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9" name="Picture 88" descr="ch.png">
              <a:extLst>
                <a:ext uri="{FF2B5EF4-FFF2-40B4-BE49-F238E27FC236}">
                  <a16:creationId xmlns:a16="http://schemas.microsoft.com/office/drawing/2014/main" id="{9BB4ED50-F925-42D3-ADB7-F2D1C98720E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91" name="Picture 90" descr="uk.png">
              <a:extLst>
                <a:ext uri="{FF2B5EF4-FFF2-40B4-BE49-F238E27FC236}">
                  <a16:creationId xmlns:a16="http://schemas.microsoft.com/office/drawing/2014/main" id="{FA32661F-93AD-4BC4-8307-9ECE801FB1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2" name="Picture 91">
              <a:extLst>
                <a:ext uri="{FF2B5EF4-FFF2-40B4-BE49-F238E27FC236}">
                  <a16:creationId xmlns:a16="http://schemas.microsoft.com/office/drawing/2014/main" id="{E243C6D9-4A97-486D-8223-91DADC3754A5}"/>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3" name="Picture 92">
              <a:extLst>
                <a:ext uri="{FF2B5EF4-FFF2-40B4-BE49-F238E27FC236}">
                  <a16:creationId xmlns:a16="http://schemas.microsoft.com/office/drawing/2014/main" id="{AA42CE83-DB5F-4B46-A26C-D12FF0420C67}"/>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5" name="Picture 94" descr="ca.png">
              <a:extLst>
                <a:ext uri="{FF2B5EF4-FFF2-40B4-BE49-F238E27FC236}">
                  <a16:creationId xmlns:a16="http://schemas.microsoft.com/office/drawing/2014/main" id="{2C996074-7F78-4FDB-BAF2-43B059184F6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6" name="Picture 95" descr="si.png">
              <a:extLst>
                <a:ext uri="{FF2B5EF4-FFF2-40B4-BE49-F238E27FC236}">
                  <a16:creationId xmlns:a16="http://schemas.microsoft.com/office/drawing/2014/main" id="{AAA2523E-7C72-4693-B795-1804941A16EE}"/>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8">
    <p:spTree>
      <p:nvGrpSpPr>
        <p:cNvPr id="1" name=""/>
        <p:cNvGrpSpPr/>
        <p:nvPr/>
      </p:nvGrpSpPr>
      <p:grpSpPr>
        <a:xfrm>
          <a:off x="0" y="0"/>
          <a:ext cx="0" cy="0"/>
          <a:chOff x="0" y="0"/>
          <a:chExt cx="0" cy="0"/>
        </a:xfrm>
      </p:grpSpPr>
      <p:grpSp>
        <p:nvGrpSpPr>
          <p:cNvPr id="7" name="Group 35">
            <a:extLst>
              <a:ext uri="{FF2B5EF4-FFF2-40B4-BE49-F238E27FC236}">
                <a16:creationId xmlns:a16="http://schemas.microsoft.com/office/drawing/2014/main" id="{79B5329C-A2C5-4ECB-BC98-1EE910A59C5C}"/>
              </a:ext>
            </a:extLst>
          </p:cNvPr>
          <p:cNvGrpSpPr/>
          <p:nvPr userDrawn="1"/>
        </p:nvGrpSpPr>
        <p:grpSpPr>
          <a:xfrm>
            <a:off x="-6583" y="-3"/>
            <a:ext cx="12302859" cy="6858003"/>
            <a:chOff x="-6566" y="-2"/>
            <a:chExt cx="12269309" cy="6858002"/>
          </a:xfrm>
        </p:grpSpPr>
        <p:sp>
          <p:nvSpPr>
            <p:cNvPr id="8" name="Rectangle 36" hidden="1">
              <a:extLst>
                <a:ext uri="{FF2B5EF4-FFF2-40B4-BE49-F238E27FC236}">
                  <a16:creationId xmlns:a16="http://schemas.microsoft.com/office/drawing/2014/main" id="{C8958B36-AB2D-48BD-9A47-6687DB792AE7}"/>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9" name="Group 37" hidden="1">
              <a:extLst>
                <a:ext uri="{FF2B5EF4-FFF2-40B4-BE49-F238E27FC236}">
                  <a16:creationId xmlns:a16="http://schemas.microsoft.com/office/drawing/2014/main" id="{430FC37E-46B5-4BD2-9E97-2B76C0573440}"/>
                </a:ext>
              </a:extLst>
            </p:cNvPr>
            <p:cNvGrpSpPr/>
            <p:nvPr userDrawn="1"/>
          </p:nvGrpSpPr>
          <p:grpSpPr>
            <a:xfrm>
              <a:off x="442260" y="3456849"/>
              <a:ext cx="11820483" cy="2970388"/>
              <a:chOff x="442260" y="3600153"/>
              <a:chExt cx="11820483" cy="2970388"/>
            </a:xfrm>
          </p:grpSpPr>
          <p:cxnSp>
            <p:nvCxnSpPr>
              <p:cNvPr id="10" name="Straight Connector 38">
                <a:extLst>
                  <a:ext uri="{FF2B5EF4-FFF2-40B4-BE49-F238E27FC236}">
                    <a16:creationId xmlns:a16="http://schemas.microsoft.com/office/drawing/2014/main" id="{E63B12F6-68E5-4FD2-AE82-2C61E9FEC371}"/>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39">
                <a:extLst>
                  <a:ext uri="{FF2B5EF4-FFF2-40B4-BE49-F238E27FC236}">
                    <a16:creationId xmlns:a16="http://schemas.microsoft.com/office/drawing/2014/main" id="{3F18698A-2CC1-42F7-AFA2-0ED6A65A0467}"/>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0">
                <a:extLst>
                  <a:ext uri="{FF2B5EF4-FFF2-40B4-BE49-F238E27FC236}">
                    <a16:creationId xmlns:a16="http://schemas.microsoft.com/office/drawing/2014/main" id="{5A3E8D2A-FCB8-46D8-8E13-5DFD77E0857A}"/>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1">
                <a:extLst>
                  <a:ext uri="{FF2B5EF4-FFF2-40B4-BE49-F238E27FC236}">
                    <a16:creationId xmlns:a16="http://schemas.microsoft.com/office/drawing/2014/main" id="{2A1A5DCC-95B9-432D-9319-E61A83F71866}"/>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2">
                <a:extLst>
                  <a:ext uri="{FF2B5EF4-FFF2-40B4-BE49-F238E27FC236}">
                    <a16:creationId xmlns:a16="http://schemas.microsoft.com/office/drawing/2014/main" id="{B8820250-F9E0-4311-BF0C-802AF6875CAD}"/>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3">
                <a:extLst>
                  <a:ext uri="{FF2B5EF4-FFF2-40B4-BE49-F238E27FC236}">
                    <a16:creationId xmlns:a16="http://schemas.microsoft.com/office/drawing/2014/main" id="{388E2DD4-2471-4F2A-8590-D3A12C918E40}"/>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93FCA856-D622-4D05-8EC1-5A1167A0E484}"/>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5">
                <a:extLst>
                  <a:ext uri="{FF2B5EF4-FFF2-40B4-BE49-F238E27FC236}">
                    <a16:creationId xmlns:a16="http://schemas.microsoft.com/office/drawing/2014/main" id="{920EE15C-2FE5-464B-9141-CB9BF0147888}"/>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6">
                <a:extLst>
                  <a:ext uri="{FF2B5EF4-FFF2-40B4-BE49-F238E27FC236}">
                    <a16:creationId xmlns:a16="http://schemas.microsoft.com/office/drawing/2014/main" id="{4B6CEFD2-1B8D-4244-B930-8D2849ED397B}"/>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7">
                <a:extLst>
                  <a:ext uri="{FF2B5EF4-FFF2-40B4-BE49-F238E27FC236}">
                    <a16:creationId xmlns:a16="http://schemas.microsoft.com/office/drawing/2014/main" id="{8A33E851-D6BA-438B-B03A-38CCF7C6E26B}"/>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48">
                <a:extLst>
                  <a:ext uri="{FF2B5EF4-FFF2-40B4-BE49-F238E27FC236}">
                    <a16:creationId xmlns:a16="http://schemas.microsoft.com/office/drawing/2014/main" id="{4A28DC0D-210E-4248-9128-A55D9A06369B}"/>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1464FE7F-7592-47D7-8ADE-D22FEDEBFB3D}"/>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0">
                <a:extLst>
                  <a:ext uri="{FF2B5EF4-FFF2-40B4-BE49-F238E27FC236}">
                    <a16:creationId xmlns:a16="http://schemas.microsoft.com/office/drawing/2014/main" id="{B7EA4283-4EAA-4DD8-8791-6F9976FBC69B}"/>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1">
                <a:extLst>
                  <a:ext uri="{FF2B5EF4-FFF2-40B4-BE49-F238E27FC236}">
                    <a16:creationId xmlns:a16="http://schemas.microsoft.com/office/drawing/2014/main" id="{92F79F70-7C67-441A-BE5F-68EF88D42721}"/>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2">
                <a:extLst>
                  <a:ext uri="{FF2B5EF4-FFF2-40B4-BE49-F238E27FC236}">
                    <a16:creationId xmlns:a16="http://schemas.microsoft.com/office/drawing/2014/main" id="{235AD71C-D9EE-4E4E-81B5-BBAF4D8497D8}"/>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3">
                <a:extLst>
                  <a:ext uri="{FF2B5EF4-FFF2-40B4-BE49-F238E27FC236}">
                    <a16:creationId xmlns:a16="http://schemas.microsoft.com/office/drawing/2014/main" id="{F97E8D7C-177F-4679-88B2-B2A1A0F63008}"/>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4">
                <a:extLst>
                  <a:ext uri="{FF2B5EF4-FFF2-40B4-BE49-F238E27FC236}">
                    <a16:creationId xmlns:a16="http://schemas.microsoft.com/office/drawing/2014/main" id="{CCBF4EED-8DF1-4D4C-9233-2A5AED92FAF5}"/>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5">
                <a:extLst>
                  <a:ext uri="{FF2B5EF4-FFF2-40B4-BE49-F238E27FC236}">
                    <a16:creationId xmlns:a16="http://schemas.microsoft.com/office/drawing/2014/main" id="{FE781963-B521-4090-B33E-52BA0D08DD4D}"/>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6">
                <a:extLst>
                  <a:ext uri="{FF2B5EF4-FFF2-40B4-BE49-F238E27FC236}">
                    <a16:creationId xmlns:a16="http://schemas.microsoft.com/office/drawing/2014/main" id="{97A5F321-E5FD-4460-AB50-6E7982BCF2C1}"/>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7">
                <a:extLst>
                  <a:ext uri="{FF2B5EF4-FFF2-40B4-BE49-F238E27FC236}">
                    <a16:creationId xmlns:a16="http://schemas.microsoft.com/office/drawing/2014/main" id="{77249232-6F79-4387-A6B7-F3681620C2C6}"/>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58">
                <a:extLst>
                  <a:ext uri="{FF2B5EF4-FFF2-40B4-BE49-F238E27FC236}">
                    <a16:creationId xmlns:a16="http://schemas.microsoft.com/office/drawing/2014/main" id="{0B03DDF2-C067-4050-B9E3-973ACB79D110}"/>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59">
                <a:extLst>
                  <a:ext uri="{FF2B5EF4-FFF2-40B4-BE49-F238E27FC236}">
                    <a16:creationId xmlns:a16="http://schemas.microsoft.com/office/drawing/2014/main" id="{2CCD4EA8-14AB-4EF3-AA4F-068028B23FD9}"/>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60">
                <a:extLst>
                  <a:ext uri="{FF2B5EF4-FFF2-40B4-BE49-F238E27FC236}">
                    <a16:creationId xmlns:a16="http://schemas.microsoft.com/office/drawing/2014/main" id="{C8AD15C4-17A1-4D20-A30D-913A27934A98}"/>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61">
                <a:extLst>
                  <a:ext uri="{FF2B5EF4-FFF2-40B4-BE49-F238E27FC236}">
                    <a16:creationId xmlns:a16="http://schemas.microsoft.com/office/drawing/2014/main" id="{53B14BAE-6D30-487C-A35C-CEEAB0526FC6}"/>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4CC007AC-F8AF-47C6-A900-868B5879D788}"/>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E6A3B02F-74FE-439F-AB2D-C6EF6331C160}"/>
              </a:ext>
            </a:extLst>
          </p:cNvPr>
          <p:cNvSpPr>
            <a:spLocks noGrp="1"/>
          </p:cNvSpPr>
          <p:nvPr>
            <p:ph sz="half" idx="10"/>
          </p:nvPr>
        </p:nvSpPr>
        <p:spPr>
          <a:xfrm>
            <a:off x="218859" y="1674000"/>
            <a:ext cx="57888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Content Placeholder 3">
            <a:extLst>
              <a:ext uri="{FF2B5EF4-FFF2-40B4-BE49-F238E27FC236}">
                <a16:creationId xmlns:a16="http://schemas.microsoft.com/office/drawing/2014/main" id="{FBA924DC-7418-41D7-8688-B91299655814}"/>
              </a:ext>
            </a:extLst>
          </p:cNvPr>
          <p:cNvSpPr>
            <a:spLocks noGrp="1"/>
          </p:cNvSpPr>
          <p:nvPr>
            <p:ph sz="half" idx="2"/>
          </p:nvPr>
        </p:nvSpPr>
        <p:spPr>
          <a:xfrm>
            <a:off x="6202800" y="1674000"/>
            <a:ext cx="57780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6" name="Straight Connector 35">
            <a:extLst>
              <a:ext uri="{FF2B5EF4-FFF2-40B4-BE49-F238E27FC236}">
                <a16:creationId xmlns:a16="http://schemas.microsoft.com/office/drawing/2014/main" id="{474DA607-7660-4BC3-BE10-CE82F2344A79}"/>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_COLOUR_BG1">
    <p:bg>
      <p:bgPr>
        <a:solidFill>
          <a:srgbClr val="335E6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8E21D1-D3AB-467C-827A-60A3C231CE6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4EECD27-029B-4C0A-8414-E1DCA07598E9}"/>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D2C6DB2-558F-4C84-B5E0-4624E082FC4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_COLOUR_BG2">
    <p:bg>
      <p:bgPr>
        <a:solidFill>
          <a:srgbClr val="8197A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4D428-23AE-4B01-BE91-F59947AAFD88}"/>
              </a:ext>
            </a:extLst>
          </p:cNvPr>
          <p:cNvSpPr>
            <a:spLocks noGrp="1"/>
          </p:cNvSpPr>
          <p:nvPr>
            <p:ph type="title" hasCustomPrompt="1"/>
          </p:nvPr>
        </p:nvSpPr>
        <p:spPr>
          <a:xfrm>
            <a:off x="216000" y="154800"/>
            <a:ext cx="10108800" cy="565200"/>
          </a:xfrm>
        </p:spPr>
        <p:txBody>
          <a:bodyPr/>
          <a:lstStyle>
            <a:lvl1pPr>
              <a:defRPr sz="3000"/>
            </a:lvl1p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9536C13B-CB48-4EFE-B92B-E0DF778BBE58}"/>
              </a:ext>
            </a:extLst>
          </p:cNvPr>
          <p:cNvSpPr>
            <a:spLocks noGrp="1"/>
          </p:cNvSpPr>
          <p:nvPr>
            <p:ph idx="1"/>
          </p:nvPr>
        </p:nvSpPr>
        <p:spPr>
          <a:xfrm>
            <a:off x="219600" y="882000"/>
            <a:ext cx="11764800" cy="5328000"/>
          </a:xfrm>
        </p:spPr>
        <p:txBody>
          <a:bodyPr/>
          <a:lstStyle>
            <a:lvl1pPr>
              <a:defRPr sz="1800">
                <a:solidFill>
                  <a:srgbClr val="335E6F"/>
                </a:solidFill>
              </a:defRPr>
            </a:lvl1pPr>
            <a:lvl2pPr>
              <a:defRPr sz="1800">
                <a:solidFill>
                  <a:srgbClr val="335E6F"/>
                </a:solidFill>
              </a:defRPr>
            </a:lvl2pPr>
            <a:lvl3pPr>
              <a:defRPr sz="1800">
                <a:solidFill>
                  <a:srgbClr val="335E6F"/>
                </a:solidFill>
              </a:defRPr>
            </a:lvl3pPr>
            <a:lvl4pPr>
              <a:defRPr sz="1800">
                <a:solidFill>
                  <a:srgbClr val="335E6F"/>
                </a:solidFill>
              </a:defRPr>
            </a:lvl4pPr>
            <a:lvl5pPr>
              <a:defRPr sz="1800">
                <a:solidFill>
                  <a:srgbClr val="335E6F"/>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E39F78FA-F6D0-43E1-8D5E-F43274ADA42E}"/>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Box 34">
            <a:extLst>
              <a:ext uri="{FF2B5EF4-FFF2-40B4-BE49-F238E27FC236}">
                <a16:creationId xmlns:a16="http://schemas.microsoft.com/office/drawing/2014/main" id="{EAF7257E-F8F1-46E7-AB31-BEECBE97600D}"/>
              </a:ext>
            </a:extLst>
          </p:cNvPr>
          <p:cNvSpPr txBox="1">
            <a:spLocks noChangeArrowheads="1"/>
          </p:cNvSpPr>
          <p:nvPr userDrawn="1"/>
        </p:nvSpPr>
        <p:spPr bwMode="auto">
          <a:xfrm>
            <a:off x="11680525" y="6202800"/>
            <a:ext cx="27507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609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_COLOUR_BG3">
    <p:bg>
      <p:bgPr>
        <a:solidFill>
          <a:srgbClr val="008E7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AEE28F-8201-4291-B91D-87424F6B0F90}"/>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56958D4-DB1F-4336-9FAC-F1310EA70DC0}"/>
              </a:ext>
            </a:extLst>
          </p:cNvPr>
          <p:cNvSpPr>
            <a:spLocks noGrp="1"/>
          </p:cNvSpPr>
          <p:nvPr>
            <p:ph idx="1"/>
          </p:nvPr>
        </p:nvSpPr>
        <p:spPr>
          <a:xfrm>
            <a:off x="218860" y="882000"/>
            <a:ext cx="11764800" cy="5328000"/>
          </a:xfrm>
        </p:spPr>
        <p:txBody>
          <a:bodyPr/>
          <a:lstStyle>
            <a:lvl1pPr>
              <a:defRPr sz="1800">
                <a:solidFill>
                  <a:srgbClr val="76C8AE"/>
                </a:solidFill>
              </a:defRPr>
            </a:lvl1pPr>
            <a:lvl2pPr>
              <a:defRPr sz="1800">
                <a:solidFill>
                  <a:srgbClr val="76C8AE"/>
                </a:solidFill>
              </a:defRPr>
            </a:lvl2pPr>
            <a:lvl3pPr>
              <a:defRPr sz="1800">
                <a:solidFill>
                  <a:srgbClr val="76C8AE"/>
                </a:solidFill>
              </a:defRPr>
            </a:lvl3pPr>
            <a:lvl4pPr>
              <a:defRPr sz="1800">
                <a:solidFill>
                  <a:srgbClr val="76C8AE"/>
                </a:solidFill>
              </a:defRPr>
            </a:lvl4pPr>
            <a:lvl5pPr>
              <a:defRPr sz="1800">
                <a:solidFill>
                  <a:srgbClr val="76C8AE"/>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A4F35ECC-E470-43DD-98A9-B01624008E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_COLOUR_BG4">
    <p:bg>
      <p:bgPr>
        <a:solidFill>
          <a:srgbClr val="96013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134E1-D455-4C26-B381-3FC697018EB2}"/>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F4CBCA6-6806-4F98-BCC6-89DD1EF3B10B}"/>
              </a:ext>
            </a:extLst>
          </p:cNvPr>
          <p:cNvSpPr>
            <a:spLocks noGrp="1"/>
          </p:cNvSpPr>
          <p:nvPr>
            <p:ph idx="1"/>
          </p:nvPr>
        </p:nvSpPr>
        <p:spPr>
          <a:xfrm>
            <a:off x="218860" y="882000"/>
            <a:ext cx="11764800" cy="5328000"/>
          </a:xfrm>
        </p:spPr>
        <p:txBody>
          <a:bodyPr/>
          <a:lstStyle>
            <a:lvl1pPr>
              <a:defRPr>
                <a:solidFill>
                  <a:srgbClr val="F1666A"/>
                </a:solidFill>
              </a:defRPr>
            </a:lvl1pPr>
            <a:lvl2pPr>
              <a:defRPr>
                <a:solidFill>
                  <a:srgbClr val="F1666A"/>
                </a:solidFill>
              </a:defRPr>
            </a:lvl2pPr>
            <a:lvl3pPr>
              <a:defRPr>
                <a:solidFill>
                  <a:srgbClr val="F1666A"/>
                </a:solidFill>
              </a:defRPr>
            </a:lvl3pPr>
            <a:lvl4pPr>
              <a:defRPr>
                <a:solidFill>
                  <a:srgbClr val="F1666A"/>
                </a:solidFill>
              </a:defRPr>
            </a:lvl4pPr>
            <a:lvl5pPr>
              <a:defRPr>
                <a:solidFill>
                  <a:srgbClr val="F1666A"/>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4B574315-B7CB-4D67-938B-343DBD8D47E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57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COLOUR_BG5">
    <p:bg>
      <p:bgPr>
        <a:solidFill>
          <a:srgbClr val="F479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E46C08-64B4-42D6-AF34-8AC1C34A0CF1}"/>
              </a:ext>
            </a:extLst>
          </p:cNvPr>
          <p:cNvSpPr>
            <a:spLocks noGrp="1"/>
          </p:cNvSpPr>
          <p:nvPr>
            <p:ph type="title" hasCustomPrompt="1"/>
          </p:nvPr>
        </p:nvSpPr>
        <p:spPr>
          <a:xfrm>
            <a:off x="216000" y="154800"/>
            <a:ext cx="10108800" cy="565200"/>
          </a:xfrm>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6E29B6CC-D6D4-4607-B2F0-95D88CF48646}"/>
              </a:ext>
            </a:extLst>
          </p:cNvPr>
          <p:cNvSpPr>
            <a:spLocks noGrp="1"/>
          </p:cNvSpPr>
          <p:nvPr>
            <p:ph idx="1" hasCustomPrompt="1"/>
          </p:nvPr>
        </p:nvSpPr>
        <p:spPr>
          <a:xfrm>
            <a:off x="218860" y="882000"/>
            <a:ext cx="11764800" cy="5328000"/>
          </a:xfrm>
        </p:spPr>
        <p:txBody>
          <a:bodyPr/>
          <a:lstStyle>
            <a:lvl1pPr>
              <a:defRPr sz="1800">
                <a:solidFill>
                  <a:srgbClr val="FFCC4E"/>
                </a:solidFill>
              </a:defRPr>
            </a:lvl1pPr>
            <a:lvl2pPr>
              <a:defRPr sz="1800">
                <a:solidFill>
                  <a:srgbClr val="FFCC4E"/>
                </a:solidFill>
              </a:defRPr>
            </a:lvl2pPr>
            <a:lvl3pPr>
              <a:defRPr sz="1800">
                <a:solidFill>
                  <a:srgbClr val="FFCC4E"/>
                </a:solidFill>
              </a:defRPr>
            </a:lvl3pPr>
            <a:lvl4pPr>
              <a:defRPr sz="1800">
                <a:solidFill>
                  <a:srgbClr val="FFCC4E"/>
                </a:solidFill>
              </a:defRPr>
            </a:lvl4pPr>
            <a:lvl5pPr>
              <a:defRPr sz="1800">
                <a:solidFill>
                  <a:srgbClr val="FFCC4E"/>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err="1"/>
              <a:t>fth</a:t>
            </a:r>
            <a:r>
              <a:rPr lang="en-GB" noProof="0" dirty="0"/>
              <a:t> level</a:t>
            </a:r>
          </a:p>
        </p:txBody>
      </p:sp>
      <p:cxnSp>
        <p:nvCxnSpPr>
          <p:cNvPr id="5" name="Straight Connector 4">
            <a:extLst>
              <a:ext uri="{FF2B5EF4-FFF2-40B4-BE49-F238E27FC236}">
                <a16:creationId xmlns:a16="http://schemas.microsoft.com/office/drawing/2014/main" id="{8629367B-34A8-4563-A1F3-2FC66FD3EB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_COLOUR_BG6">
    <p:bg>
      <p:bgPr>
        <a:solidFill>
          <a:srgbClr val="00619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5B35B1-EFE6-4875-B916-1BC8765B59D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08032693-5FF5-4EE9-BE3E-903A4B28FE4D}"/>
              </a:ext>
            </a:extLst>
          </p:cNvPr>
          <p:cNvSpPr>
            <a:spLocks noGrp="1"/>
          </p:cNvSpPr>
          <p:nvPr>
            <p:ph idx="1"/>
          </p:nvPr>
        </p:nvSpPr>
        <p:spPr>
          <a:xfrm>
            <a:off x="218860" y="882000"/>
            <a:ext cx="11764800" cy="5328000"/>
          </a:xfrm>
        </p:spPr>
        <p:txBody>
          <a:bodyPr/>
          <a:lstStyle>
            <a:lvl1pPr>
              <a:defRPr sz="1800">
                <a:solidFill>
                  <a:srgbClr val="009BDB"/>
                </a:solidFill>
              </a:defRPr>
            </a:lvl1pPr>
            <a:lvl2pPr>
              <a:defRPr sz="1800">
                <a:solidFill>
                  <a:srgbClr val="009BDB"/>
                </a:solidFill>
              </a:defRPr>
            </a:lvl2pPr>
            <a:lvl3pPr>
              <a:defRPr sz="1800">
                <a:solidFill>
                  <a:srgbClr val="009BDB"/>
                </a:solidFill>
              </a:defRPr>
            </a:lvl3pPr>
            <a:lvl4pPr>
              <a:defRPr sz="1800">
                <a:solidFill>
                  <a:srgbClr val="009BDB"/>
                </a:solidFill>
              </a:defRPr>
            </a:lvl4pPr>
            <a:lvl5pPr>
              <a:defRPr sz="1800">
                <a:solidFill>
                  <a:srgbClr val="009BDB"/>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E75EAA0-B23C-4CF3-8040-68232CDD55A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60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003249"/>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0" y="0"/>
            <a:ext cx="12277314" cy="6858000"/>
          </a:xfrm>
          <a:prstGeom prst="rect">
            <a:avLst/>
          </a:prstGeom>
          <a:solidFill>
            <a:srgbClr val="335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rgbClr val="003249"/>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dirty="0"/>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dirty="0">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dirty="0">
                <a:solidFill>
                  <a:schemeClr val="bg1"/>
                </a:solidFill>
                <a:latin typeface="Arial" charset="0"/>
                <a:ea typeface="Arial" charset="0"/>
                <a:cs typeface="Arial" charset="0"/>
              </a:rPr>
              <a:t>Produced by</a:t>
            </a:r>
            <a:endParaRPr lang="en-US" sz="796" dirty="0">
              <a:solidFill>
                <a:schemeClr val="bg1"/>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435991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3249"/>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B2B2E7-BCE3-4EC1-AD51-3894C5284DA1}"/>
              </a:ext>
            </a:extLst>
          </p:cNvPr>
          <p:cNvSpPr>
            <a:spLocks noGrp="1"/>
          </p:cNvSpPr>
          <p:nvPr>
            <p:ph type="title" hasCustomPrompt="1"/>
          </p:nvPr>
        </p:nvSpPr>
        <p:spPr>
          <a:xfrm>
            <a:off x="216000" y="154800"/>
            <a:ext cx="10108800" cy="565200"/>
          </a:xfrm>
        </p:spPr>
        <p:txBody>
          <a:bodyPr/>
          <a:lstStyle>
            <a:lvl1pPr algn="l">
              <a:defRPr sz="3000"/>
            </a:lvl1pPr>
          </a:lstStyle>
          <a:p>
            <a:r>
              <a:rPr lang="en-GB" altLang="en-US" noProof="0" dirty="0"/>
              <a:t>CLICK TO EDIT MASTER TITLE STYLE</a:t>
            </a:r>
            <a:endParaRPr lang="en-GB" noProof="0" dirty="0"/>
          </a:p>
        </p:txBody>
      </p:sp>
    </p:spTree>
    <p:extLst>
      <p:ext uri="{BB962C8B-B14F-4D97-AF65-F5344CB8AC3E}">
        <p14:creationId xmlns:p14="http://schemas.microsoft.com/office/powerpoint/2010/main" val="229185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pic>
        <p:nvPicPr>
          <p:cNvPr id="3" name="Picture 169">
            <a:extLst>
              <a:ext uri="{FF2B5EF4-FFF2-40B4-BE49-F238E27FC236}">
                <a16:creationId xmlns:a16="http://schemas.microsoft.com/office/drawing/2014/main" id="{62C2602F-BC1F-4AC9-8F8F-37D4246EC5C5}"/>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229200" cy="6878925"/>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1" y="-2"/>
            <a:ext cx="12225338" cy="6878925"/>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323" name="Rectangle 2"/>
          <p:cNvSpPr>
            <a:spLocks noGrp="1" noChangeArrowheads="1"/>
          </p:cNvSpPr>
          <p:nvPr>
            <p:ph type="subTitle" idx="1" hasCustomPrompt="1"/>
          </p:nvPr>
        </p:nvSpPr>
        <p:spPr>
          <a:xfrm>
            <a:off x="11869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26000" y="3421831"/>
            <a:ext cx="10625007" cy="567399"/>
          </a:xfrm>
          <a:prstGeom prst="rect">
            <a:avLst/>
          </a:prstGeom>
        </p:spPr>
        <p:txBody>
          <a:bodyPr/>
          <a:lstStyle>
            <a:lvl1pPr algn="l">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cxnSp>
        <p:nvCxnSpPr>
          <p:cNvPr id="121" name="Straight Connector 64">
            <a:extLst>
              <a:ext uri="{FF2B5EF4-FFF2-40B4-BE49-F238E27FC236}">
                <a16:creationId xmlns:a16="http://schemas.microsoft.com/office/drawing/2014/main" id="{6B88ADAB-0C9C-4BC9-A42C-A57312626145}"/>
              </a:ext>
            </a:extLst>
          </p:cNvPr>
          <p:cNvCxnSpPr>
            <a:cxnSpLocks/>
          </p:cNvCxnSpPr>
          <p:nvPr userDrawn="1"/>
        </p:nvCxnSpPr>
        <p:spPr>
          <a:xfrm>
            <a:off x="222041" y="6422971"/>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 Box 24">
            <a:extLst>
              <a:ext uri="{FF2B5EF4-FFF2-40B4-BE49-F238E27FC236}">
                <a16:creationId xmlns:a16="http://schemas.microsoft.com/office/drawing/2014/main" id="{7D33984A-D43C-428F-AB4A-04E5B59FAE71}"/>
              </a:ext>
            </a:extLst>
          </p:cNvPr>
          <p:cNvSpPr txBox="1">
            <a:spLocks noChangeArrowheads="1"/>
          </p:cNvSpPr>
          <p:nvPr userDrawn="1"/>
        </p:nvSpPr>
        <p:spPr bwMode="auto">
          <a:xfrm>
            <a:off x="11833582" y="5406990"/>
            <a:ext cx="227947" cy="276999"/>
          </a:xfrm>
          <a:prstGeom prst="rect">
            <a:avLst/>
          </a:prstGeom>
          <a:noFill/>
          <a:ln>
            <a:noFill/>
          </a:ln>
          <a:effectLst/>
        </p:spPr>
        <p:txBody>
          <a:bodyPr wrap="non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44" name="Text Box 25">
            <a:extLst>
              <a:ext uri="{FF2B5EF4-FFF2-40B4-BE49-F238E27FC236}">
                <a16:creationId xmlns:a16="http://schemas.microsoft.com/office/drawing/2014/main" id="{7AB46881-5DF0-4A35-AA27-0D32ECF82359}"/>
              </a:ext>
            </a:extLst>
          </p:cNvPr>
          <p:cNvSpPr txBox="1">
            <a:spLocks noChangeArrowheads="1"/>
          </p:cNvSpPr>
          <p:nvPr userDrawn="1"/>
        </p:nvSpPr>
        <p:spPr bwMode="auto">
          <a:xfrm>
            <a:off x="11811453" y="6156809"/>
            <a:ext cx="227948" cy="276999"/>
          </a:xfrm>
          <a:prstGeom prst="rect">
            <a:avLst/>
          </a:prstGeom>
          <a:noFill/>
          <a:ln>
            <a:noFill/>
          </a:ln>
          <a:effectLst/>
        </p:spPr>
        <p:txBody>
          <a:bodyPr wrap="non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45" name="Text Box 99">
            <a:extLst>
              <a:ext uri="{FF2B5EF4-FFF2-40B4-BE49-F238E27FC236}">
                <a16:creationId xmlns:a16="http://schemas.microsoft.com/office/drawing/2014/main" id="{D9FE3E1C-24B3-4F63-846C-260B4220AAC5}"/>
              </a:ext>
            </a:extLst>
          </p:cNvPr>
          <p:cNvSpPr/>
          <p:nvPr userDrawn="1"/>
        </p:nvSpPr>
        <p:spPr>
          <a:xfrm>
            <a:off x="11125001" y="5811879"/>
            <a:ext cx="914400"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200" dirty="0">
                <a:latin typeface="Arial" panose="020B0604020202020204" pitchFamily="34" charset="0"/>
                <a:cs typeface="Arial" panose="020B0604020202020204" pitchFamily="34" charset="0"/>
              </a:rPr>
              <a:t> </a:t>
            </a:r>
          </a:p>
        </p:txBody>
      </p:sp>
      <p:sp>
        <p:nvSpPr>
          <p:cNvPr id="10" name="Text Box 58"/>
          <p:cNvSpPr txBox="1">
            <a:spLocks noChangeArrowheads="1"/>
          </p:cNvSpPr>
          <p:nvPr userDrawn="1"/>
        </p:nvSpPr>
        <p:spPr bwMode="auto">
          <a:xfrm>
            <a:off x="223200" y="6213933"/>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dirty="0">
                <a:solidFill>
                  <a:srgbClr val="8197A6"/>
                </a:solidFill>
                <a:latin typeface="Arial" panose="020B0604020202020204" pitchFamily="34" charset="0"/>
                <a:cs typeface="Arial" panose="020B0604020202020204" pitchFamily="34" charset="0"/>
              </a:rPr>
              <a:t>ESA UNCLASSIFIED - For ESA Official Use Only</a:t>
            </a:r>
          </a:p>
        </p:txBody>
      </p:sp>
      <p:sp>
        <p:nvSpPr>
          <p:cNvPr id="4" name="Text Box 34">
            <a:extLst>
              <a:ext uri="{FF2B5EF4-FFF2-40B4-BE49-F238E27FC236}">
                <a16:creationId xmlns:a16="http://schemas.microsoft.com/office/drawing/2014/main" id="{936521E2-36D7-4AF3-B70B-FA4D9649E46F}"/>
              </a:ext>
            </a:extLst>
          </p:cNvPr>
          <p:cNvSpPr txBox="1">
            <a:spLocks noChangeArrowheads="1"/>
          </p:cNvSpPr>
          <p:nvPr userDrawn="1"/>
        </p:nvSpPr>
        <p:spPr bwMode="auto">
          <a:xfrm>
            <a:off x="11664495" y="6202800"/>
            <a:ext cx="29110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pic>
        <p:nvPicPr>
          <p:cNvPr id="63" name="Picture 6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pic>
        <p:nvPicPr>
          <p:cNvPr id="102" name="Picture 5">
            <a:extLst>
              <a:ext uri="{FF2B5EF4-FFF2-40B4-BE49-F238E27FC236}">
                <a16:creationId xmlns:a16="http://schemas.microsoft.com/office/drawing/2014/main" id="{EA088D67-7B06-4281-990B-01FE6467697E}"/>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103" name="Group 102">
            <a:extLst>
              <a:ext uri="{FF2B5EF4-FFF2-40B4-BE49-F238E27FC236}">
                <a16:creationId xmlns:a16="http://schemas.microsoft.com/office/drawing/2014/main" id="{19DCE5D3-3F74-4C13-8E09-44DB18F4C3D5}"/>
              </a:ext>
            </a:extLst>
          </p:cNvPr>
          <p:cNvGrpSpPr/>
          <p:nvPr userDrawn="1"/>
        </p:nvGrpSpPr>
        <p:grpSpPr>
          <a:xfrm>
            <a:off x="226688" y="6569736"/>
            <a:ext cx="9628745" cy="144114"/>
            <a:chOff x="1076500" y="4469696"/>
            <a:chExt cx="9628745" cy="144114"/>
          </a:xfrm>
        </p:grpSpPr>
        <p:pic>
          <p:nvPicPr>
            <p:cNvPr id="104" name="Picture 103" descr="de.png">
              <a:extLst>
                <a:ext uri="{FF2B5EF4-FFF2-40B4-BE49-F238E27FC236}">
                  <a16:creationId xmlns:a16="http://schemas.microsoft.com/office/drawing/2014/main" id="{3A4260BD-01B7-4D8E-9922-2CE5028C2F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105" name="Picture 104" descr="at.png">
              <a:extLst>
                <a:ext uri="{FF2B5EF4-FFF2-40B4-BE49-F238E27FC236}">
                  <a16:creationId xmlns:a16="http://schemas.microsoft.com/office/drawing/2014/main" id="{6168E1F9-4609-4ED5-8068-D9D03D832F8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106" name="Picture 105" descr="be.png">
              <a:extLst>
                <a:ext uri="{FF2B5EF4-FFF2-40B4-BE49-F238E27FC236}">
                  <a16:creationId xmlns:a16="http://schemas.microsoft.com/office/drawing/2014/main" id="{4502FBE0-65AF-4E59-B981-4E7624B389D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107" name="Picture 106" descr="dk.png">
              <a:extLst>
                <a:ext uri="{FF2B5EF4-FFF2-40B4-BE49-F238E27FC236}">
                  <a16:creationId xmlns:a16="http://schemas.microsoft.com/office/drawing/2014/main" id="{5237AD26-358E-4B70-ABCB-17594189F8C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108" name="Picture 107" descr="es.png">
              <a:extLst>
                <a:ext uri="{FF2B5EF4-FFF2-40B4-BE49-F238E27FC236}">
                  <a16:creationId xmlns:a16="http://schemas.microsoft.com/office/drawing/2014/main" id="{F31C598F-B4E8-4CE6-A75F-EF9E80BC008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109" name="Picture 108" descr="ee.png">
              <a:extLst>
                <a:ext uri="{FF2B5EF4-FFF2-40B4-BE49-F238E27FC236}">
                  <a16:creationId xmlns:a16="http://schemas.microsoft.com/office/drawing/2014/main" id="{1BB5D66F-A13A-456F-8BCB-735348E8666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110" name="Picture 109" descr="fi.png">
              <a:extLst>
                <a:ext uri="{FF2B5EF4-FFF2-40B4-BE49-F238E27FC236}">
                  <a16:creationId xmlns:a16="http://schemas.microsoft.com/office/drawing/2014/main" id="{48FF0F31-B335-43B6-AF7B-97C2F92A48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111" name="Picture 110" descr="fr.png">
              <a:extLst>
                <a:ext uri="{FF2B5EF4-FFF2-40B4-BE49-F238E27FC236}">
                  <a16:creationId xmlns:a16="http://schemas.microsoft.com/office/drawing/2014/main" id="{03D4E83D-EB3D-4B40-9182-609C8B728AA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112" name="Picture 111" descr="gr.png">
              <a:extLst>
                <a:ext uri="{FF2B5EF4-FFF2-40B4-BE49-F238E27FC236}">
                  <a16:creationId xmlns:a16="http://schemas.microsoft.com/office/drawing/2014/main" id="{7D5313BF-5FD3-43AC-94FA-E20A45BFD1F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113" name="Picture 112" descr="hu.png">
              <a:extLst>
                <a:ext uri="{FF2B5EF4-FFF2-40B4-BE49-F238E27FC236}">
                  <a16:creationId xmlns:a16="http://schemas.microsoft.com/office/drawing/2014/main" id="{2D3F3D11-359A-4CEF-9765-0CD6282C37D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114" name="Picture 113" descr="ie.png">
              <a:extLst>
                <a:ext uri="{FF2B5EF4-FFF2-40B4-BE49-F238E27FC236}">
                  <a16:creationId xmlns:a16="http://schemas.microsoft.com/office/drawing/2014/main" id="{22C8CA19-2746-4467-9F06-65339B4041F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115" name="Picture 114" descr="it.png">
              <a:extLst>
                <a:ext uri="{FF2B5EF4-FFF2-40B4-BE49-F238E27FC236}">
                  <a16:creationId xmlns:a16="http://schemas.microsoft.com/office/drawing/2014/main" id="{2B02C6AE-3739-4CDD-AE6E-E0D1E55F8A0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116" name="Picture 115" descr="lu.png">
              <a:extLst>
                <a:ext uri="{FF2B5EF4-FFF2-40B4-BE49-F238E27FC236}">
                  <a16:creationId xmlns:a16="http://schemas.microsoft.com/office/drawing/2014/main" id="{913F4680-616C-46F9-89BE-5AF2D7D60E1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117" name="Picture 116" descr="no.png">
              <a:extLst>
                <a:ext uri="{FF2B5EF4-FFF2-40B4-BE49-F238E27FC236}">
                  <a16:creationId xmlns:a16="http://schemas.microsoft.com/office/drawing/2014/main" id="{4FA18458-E1F4-4763-9693-93AE905DEC82}"/>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118" name="Picture 117" descr="nl.png">
              <a:extLst>
                <a:ext uri="{FF2B5EF4-FFF2-40B4-BE49-F238E27FC236}">
                  <a16:creationId xmlns:a16="http://schemas.microsoft.com/office/drawing/2014/main" id="{377707AF-6025-4906-A247-F104B85597A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119" name="Picture 118" descr="pl.png">
              <a:extLst>
                <a:ext uri="{FF2B5EF4-FFF2-40B4-BE49-F238E27FC236}">
                  <a16:creationId xmlns:a16="http://schemas.microsoft.com/office/drawing/2014/main" id="{1CDBEA3F-04E3-448D-9444-69002565F070}"/>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120" name="Picture 119" descr="pt.png">
              <a:extLst>
                <a:ext uri="{FF2B5EF4-FFF2-40B4-BE49-F238E27FC236}">
                  <a16:creationId xmlns:a16="http://schemas.microsoft.com/office/drawing/2014/main" id="{FC6BD758-91DA-4984-9E3B-1FA7C539713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122" name="Picture 121" descr="cz.png">
              <a:extLst>
                <a:ext uri="{FF2B5EF4-FFF2-40B4-BE49-F238E27FC236}">
                  <a16:creationId xmlns:a16="http://schemas.microsoft.com/office/drawing/2014/main" id="{ED125281-AF46-4287-A146-F3635458992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123" name="Picture 122" descr="ro.png">
              <a:extLst>
                <a:ext uri="{FF2B5EF4-FFF2-40B4-BE49-F238E27FC236}">
                  <a16:creationId xmlns:a16="http://schemas.microsoft.com/office/drawing/2014/main" id="{023C3C08-8275-4C29-AB23-8E66CB5F6D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124" name="Picture 123" descr="se.png">
              <a:extLst>
                <a:ext uri="{FF2B5EF4-FFF2-40B4-BE49-F238E27FC236}">
                  <a16:creationId xmlns:a16="http://schemas.microsoft.com/office/drawing/2014/main" id="{04EEA30F-14B9-4A5F-BD21-8D8CB273E9E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125" name="Picture 124" descr="ch.png">
              <a:extLst>
                <a:ext uri="{FF2B5EF4-FFF2-40B4-BE49-F238E27FC236}">
                  <a16:creationId xmlns:a16="http://schemas.microsoft.com/office/drawing/2014/main" id="{497E142F-4ECA-402A-9EC6-EAF6FA500C7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126" name="Picture 125" descr="uk.png">
              <a:extLst>
                <a:ext uri="{FF2B5EF4-FFF2-40B4-BE49-F238E27FC236}">
                  <a16:creationId xmlns:a16="http://schemas.microsoft.com/office/drawing/2014/main" id="{389DC824-14ED-4CE6-8596-C8B8033DA9B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127" name="Picture 126">
              <a:extLst>
                <a:ext uri="{FF2B5EF4-FFF2-40B4-BE49-F238E27FC236}">
                  <a16:creationId xmlns:a16="http://schemas.microsoft.com/office/drawing/2014/main" id="{D8205938-FBAB-448E-A36E-960A13B63EC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128" name="Picture 127">
              <a:extLst>
                <a:ext uri="{FF2B5EF4-FFF2-40B4-BE49-F238E27FC236}">
                  <a16:creationId xmlns:a16="http://schemas.microsoft.com/office/drawing/2014/main" id="{DCF2C81C-3B72-4DC0-B389-65A13D0B8845}"/>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129" name="Picture 128" descr="ca.png">
              <a:extLst>
                <a:ext uri="{FF2B5EF4-FFF2-40B4-BE49-F238E27FC236}">
                  <a16:creationId xmlns:a16="http://schemas.microsoft.com/office/drawing/2014/main" id="{07A1F02F-1039-46EF-B315-10F9C5B3B351}"/>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30" name="Picture 129" descr="si.png">
              <a:extLst>
                <a:ext uri="{FF2B5EF4-FFF2-40B4-BE49-F238E27FC236}">
                  <a16:creationId xmlns:a16="http://schemas.microsoft.com/office/drawing/2014/main" id="{2970BF55-8B1A-4849-82ED-1C44F23F061B}"/>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399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strips(upRight)">
                                      <p:cBhvr>
                                        <p:cTn id="7" dur="500"/>
                                        <p:tgtEl>
                                          <p:spTgt spid="121"/>
                                        </p:tgtEl>
                                      </p:cBhvr>
                                    </p:animEffect>
                                  </p:childTnLst>
                                </p:cTn>
                              </p:par>
                            </p:childTnLst>
                          </p:cTn>
                        </p:par>
                        <p:par>
                          <p:cTn id="8" fill="hold">
                            <p:stCondLst>
                              <p:cond delay="500"/>
                            </p:stCondLst>
                            <p:childTnLst>
                              <p:par>
                                <p:cTn id="9" presetID="2" presetClass="entr" presetSubtype="12" accel="10000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0-#ppt_w/2"/>
                                          </p:val>
                                        </p:tav>
                                        <p:tav tm="100000">
                                          <p:val>
                                            <p:strVal val="#ppt_x"/>
                                          </p:val>
                                        </p:tav>
                                      </p:tavLst>
                                    </p:anim>
                                    <p:anim calcmode="lin" valueType="num">
                                      <p:cBhvr additive="base">
                                        <p:cTn id="12" dur="500" fill="hold"/>
                                        <p:tgtEl>
                                          <p:spTgt spid="9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8" presetClass="entr" presetSubtype="3" fill="hold" nodeType="after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strips(upRight)">
                                      <p:cBhvr>
                                        <p:cTn id="20" dur="500"/>
                                        <p:tgtEl>
                                          <p:spTgt spid="94"/>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3">
                                            <p:txEl>
                                              <p:pRg st="0" end="0"/>
                                            </p:txEl>
                                          </p:spTgt>
                                        </p:tgtEl>
                                        <p:attrNameLst>
                                          <p:attrName>style.visibility</p:attrName>
                                        </p:attrNameLst>
                                      </p:cBhvr>
                                      <p:to>
                                        <p:strVal val="visible"/>
                                      </p:to>
                                    </p:set>
                                    <p:anim calcmode="lin" valueType="num">
                                      <p:cBhvr additive="base">
                                        <p:cTn id="24"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3">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4">
                                            <p:txEl>
                                              <p:pRg st="0" end="0"/>
                                            </p:txEl>
                                          </p:spTgt>
                                        </p:tgtEl>
                                        <p:attrNameLst>
                                          <p:attrName>style.visibility</p:attrName>
                                        </p:attrNameLst>
                                      </p:cBhvr>
                                      <p:to>
                                        <p:strVal val="visible"/>
                                      </p:to>
                                    </p:set>
                                    <p:anim calcmode="lin" valueType="num">
                                      <p:cBhvr additive="base">
                                        <p:cTn id="32"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4">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5">
                                            <p:txEl>
                                              <p:pRg st="0" end="0"/>
                                            </p:txEl>
                                          </p:spTgt>
                                        </p:tgtEl>
                                        <p:attrNameLst>
                                          <p:attrName>style.visibility</p:attrName>
                                        </p:attrNameLst>
                                      </p:cBhvr>
                                      <p:to>
                                        <p:strVal val="visible"/>
                                      </p:to>
                                    </p:set>
                                    <p:anim calcmode="lin" valueType="num">
                                      <p:cBhvr additive="base">
                                        <p:cTn id="36"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 presetClass="entr" presetSubtype="0"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left)">
                                      <p:cBhvr>
                                        <p:cTn id="44" dur="500"/>
                                        <p:tgtEl>
                                          <p:spTgt spid="102"/>
                                        </p:tgtEl>
                                      </p:cBhvr>
                                    </p:animEffect>
                                  </p:childTnLst>
                                </p:cTn>
                              </p:par>
                            </p:childTnLst>
                          </p:cTn>
                        </p:par>
                        <p:par>
                          <p:cTn id="45" fill="hold">
                            <p:stCondLst>
                              <p:cond delay="3000"/>
                            </p:stCondLst>
                            <p:childTnLst>
                              <p:par>
                                <p:cTn id="46" presetID="2" presetClass="entr" presetSubtype="8" fill="hold" nodeType="after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1500" fill="hold"/>
                                        <p:tgtEl>
                                          <p:spTgt spid="103"/>
                                        </p:tgtEl>
                                        <p:attrNameLst>
                                          <p:attrName>ppt_x</p:attrName>
                                        </p:attrNameLst>
                                      </p:cBhvr>
                                      <p:tavLst>
                                        <p:tav tm="0">
                                          <p:val>
                                            <p:strVal val="0-#ppt_w/2"/>
                                          </p:val>
                                        </p:tav>
                                        <p:tav tm="100000">
                                          <p:val>
                                            <p:strVal val="#ppt_x"/>
                                          </p:val>
                                        </p:tav>
                                      </p:tavLst>
                                    </p:anim>
                                    <p:anim calcmode="lin" valueType="num">
                                      <p:cBhvr additive="base">
                                        <p:cTn id="49" dur="1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3" grpId="0" build="allAtOnce"/>
      <p:bldP spid="44" grpId="0" build="allAtOnce"/>
      <p:bldP spid="45" grpId="0" build="allAtOnce"/>
      <p:bldP spid="10" grpId="0"/>
    </p:bld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E7E9920D-5148-4C5E-AF4F-672E07B42A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5600" cy="6858000"/>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lt1">
                  <a:alpha val="60000"/>
                </a:schemeClr>
              </a:solidFill>
            </a:endParaRPr>
          </a:p>
        </p:txBody>
      </p:sp>
      <p:grpSp>
        <p:nvGrpSpPr>
          <p:cNvPr id="4" name="Group 35" hidden="1">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93" name="Picture 58">
            <a:extLst>
              <a:ext uri="{FF2B5EF4-FFF2-40B4-BE49-F238E27FC236}">
                <a16:creationId xmlns:a16="http://schemas.microsoft.com/office/drawing/2014/main" id="{FACF339E-D219-4088-BAC1-2C9C82F813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1" name="Text Box 38">
            <a:extLst>
              <a:ext uri="{FF2B5EF4-FFF2-40B4-BE49-F238E27FC236}">
                <a16:creationId xmlns:a16="http://schemas.microsoft.com/office/drawing/2014/main" id="{877F5B03-CBC3-47CB-9BB2-474A78C4A2D4}"/>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62" name="Straight Connector 61">
            <a:extLst>
              <a:ext uri="{FF2B5EF4-FFF2-40B4-BE49-F238E27FC236}">
                <a16:creationId xmlns:a16="http://schemas.microsoft.com/office/drawing/2014/main" id="{29EE444F-6605-400F-BF7E-C6FB5D4308CE}"/>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0DA465-76C5-4858-B030-FBB9CA538CD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5" name="Picture 5">
            <a:extLst>
              <a:ext uri="{FF2B5EF4-FFF2-40B4-BE49-F238E27FC236}">
                <a16:creationId xmlns:a16="http://schemas.microsoft.com/office/drawing/2014/main" id="{75432A0F-AD37-4EDF-A3C9-9129332D7C90}"/>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6" name="Group 65">
            <a:extLst>
              <a:ext uri="{FF2B5EF4-FFF2-40B4-BE49-F238E27FC236}">
                <a16:creationId xmlns:a16="http://schemas.microsoft.com/office/drawing/2014/main" id="{27427908-6F57-478E-989C-9A01BD315A74}"/>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90A67E9C-4ADF-4E46-9402-CB21F2D9BEF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0A343210-5DC7-45D7-B643-27329ABB1C8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71079EA9-4632-4622-9ADA-EB9A16FA2E3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46E9CB01-EF94-4C8C-9449-E326FA7BF8B8}"/>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582ADEDC-13B4-4B14-9BBA-E93D441E1A9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C8BF16D-75B6-4476-8863-A3A188960F3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6C432699-A984-4F37-9041-ED0088E4B76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C3F0650E-3D78-4A41-80FD-3A57D2AF6C6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68ED00F6-FF88-47C8-8848-3273F021E10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12B807FB-3494-40E6-BE0F-CF00D833203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D4F427AD-9A26-4D1C-B4BE-8A8A0189B9B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1B8B05CB-D0D8-4E72-8316-561062C79B24}"/>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2A5D112E-EC83-4D51-9AEF-BF703E63D33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5EB82220-EA85-43A9-9487-F7E2804FFBD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01524C5B-CDC5-4862-8BEE-F34E3CE42C1B}"/>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656889F2-6EB9-4EAB-AF83-3AFF0182C6C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4F734333-E4B6-456A-86AF-4528C10758A2}"/>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C49EF0E9-23AB-4CF0-860F-54533ACA9B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5826ADE9-322A-4C95-8E2F-56C7DFCF24C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75564A61-1453-47A6-884F-C54F76AC56B8}"/>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51BA05AE-3291-43BA-874E-F6D12004ED65}"/>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43616E35-0DD4-4C9A-84DA-2633C31D65D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9" name="Picture 88">
              <a:extLst>
                <a:ext uri="{FF2B5EF4-FFF2-40B4-BE49-F238E27FC236}">
                  <a16:creationId xmlns:a16="http://schemas.microsoft.com/office/drawing/2014/main" id="{452852F2-01C3-42D6-BC8C-5FCCFBCA5DF3}"/>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0" name="Picture 89">
              <a:extLst>
                <a:ext uri="{FF2B5EF4-FFF2-40B4-BE49-F238E27FC236}">
                  <a16:creationId xmlns:a16="http://schemas.microsoft.com/office/drawing/2014/main" id="{C7D194E7-78CE-4EDC-9854-F15A109B30E8}"/>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1" name="Picture 90" descr="ca.png">
              <a:extLst>
                <a:ext uri="{FF2B5EF4-FFF2-40B4-BE49-F238E27FC236}">
                  <a16:creationId xmlns:a16="http://schemas.microsoft.com/office/drawing/2014/main" id="{3B5C6794-A6E0-423D-898D-2730975011F3}"/>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18" name="Picture 117" descr="si.png">
              <a:extLst>
                <a:ext uri="{FF2B5EF4-FFF2-40B4-BE49-F238E27FC236}">
                  <a16:creationId xmlns:a16="http://schemas.microsoft.com/office/drawing/2014/main" id="{462EE300-60D6-43F0-80CF-A972CAC3809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2459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EAR1">
    <p:spTree>
      <p:nvGrpSpPr>
        <p:cNvPr id="1" name=""/>
        <p:cNvGrpSpPr/>
        <p:nvPr/>
      </p:nvGrpSpPr>
      <p:grpSpPr>
        <a:xfrm>
          <a:off x="0" y="0"/>
          <a:ext cx="0" cy="0"/>
          <a:chOff x="0" y="0"/>
          <a:chExt cx="0" cy="0"/>
        </a:xfrm>
      </p:grpSpPr>
      <p:sp>
        <p:nvSpPr>
          <p:cNvPr id="4" name="Rectangle 37">
            <a:extLst>
              <a:ext uri="{FF2B5EF4-FFF2-40B4-BE49-F238E27FC236}">
                <a16:creationId xmlns:a16="http://schemas.microsoft.com/office/drawing/2014/main" id="{DA6F988C-F9E9-488F-B04A-A6A5E348FB48}"/>
              </a:ext>
            </a:extLst>
          </p:cNvPr>
          <p:cNvSpPr/>
          <p:nvPr userDrawn="1"/>
        </p:nvSpPr>
        <p:spPr>
          <a:xfrm>
            <a:off x="0" y="0"/>
            <a:ext cx="12225338" cy="882193"/>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72" dirty="0"/>
          </a:p>
        </p:txBody>
      </p:sp>
      <p:sp>
        <p:nvSpPr>
          <p:cNvPr id="2" name="Titolo 1">
            <a:extLst>
              <a:ext uri="{FF2B5EF4-FFF2-40B4-BE49-F238E27FC236}">
                <a16:creationId xmlns:a16="http://schemas.microsoft.com/office/drawing/2014/main" id="{FB711613-D936-4B0D-87EB-6F0E6CE90865}"/>
              </a:ext>
            </a:extLst>
          </p:cNvPr>
          <p:cNvSpPr>
            <a:spLocks noGrp="1"/>
          </p:cNvSpPr>
          <p:nvPr>
            <p:ph type="title" hasCustomPrompt="1"/>
          </p:nvPr>
        </p:nvSpPr>
        <p:spPr/>
        <p:txBody>
          <a:bodyPr/>
          <a:lstStyle>
            <a:lvl1pPr algn="l">
              <a:defRPr>
                <a:solidFill>
                  <a:schemeClr val="bg1"/>
                </a:solidFill>
              </a:defRPr>
            </a:lvl1pPr>
          </a:lstStyle>
          <a:p>
            <a:r>
              <a:rPr lang="en-GB" altLang="en-US" noProof="0" dirty="0"/>
              <a:t>CLICK TO EDIT MASTER TITLE STYLE</a:t>
            </a:r>
            <a:endParaRPr lang="en-GB" noProof="0" dirty="0"/>
          </a:p>
        </p:txBody>
      </p:sp>
      <p:sp>
        <p:nvSpPr>
          <p:cNvPr id="7" name="Content Placeholder 2">
            <a:extLst>
              <a:ext uri="{FF2B5EF4-FFF2-40B4-BE49-F238E27FC236}">
                <a16:creationId xmlns:a16="http://schemas.microsoft.com/office/drawing/2014/main" id="{68D686FA-69F1-452F-8A03-7EBE0FAEF436}"/>
              </a:ext>
            </a:extLst>
          </p:cNvPr>
          <p:cNvSpPr>
            <a:spLocks noGrp="1"/>
          </p:cNvSpPr>
          <p:nvPr>
            <p:ph idx="1"/>
          </p:nvPr>
        </p:nvSpPr>
        <p:spPr>
          <a:xfrm>
            <a:off x="219600" y="882196"/>
            <a:ext cx="11764800" cy="5328000"/>
          </a:xfrm>
        </p:spPr>
        <p:txBody>
          <a:bodyPr/>
          <a:lstStyle>
            <a:lvl1pPr>
              <a:defRPr sz="1800"/>
            </a:lvl1pPr>
            <a:lvl2pPr>
              <a:defRPr sz="1800"/>
            </a:lvl2pPr>
            <a:lvl3pPr>
              <a:defRPr sz="1800"/>
            </a:lvl3pPr>
            <a:lvl4pPr>
              <a:defRPr sz="1800"/>
            </a:lvl4pPr>
            <a:lvl5pPr>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pic>
        <p:nvPicPr>
          <p:cNvPr id="9" name="Picture 8">
            <a:extLst>
              <a:ext uri="{FF2B5EF4-FFF2-40B4-BE49-F238E27FC236}">
                <a16:creationId xmlns:a16="http://schemas.microsoft.com/office/drawing/2014/main" id="{2CB0AC2C-C495-9D4C-B412-174B5899F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10" name="Straight Connector 9">
            <a:extLst>
              <a:ext uri="{FF2B5EF4-FFF2-40B4-BE49-F238E27FC236}">
                <a16:creationId xmlns:a16="http://schemas.microsoft.com/office/drawing/2014/main" id="{DFD03D16-060D-4760-9512-2863FE01A681}"/>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7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EAR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886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5" name="Straight Connector 4">
            <a:extLst>
              <a:ext uri="{FF2B5EF4-FFF2-40B4-BE49-F238E27FC236}">
                <a16:creationId xmlns:a16="http://schemas.microsoft.com/office/drawing/2014/main" id="{AA26AA14-B9DD-4FF8-8B2B-689FEBBACA1A}"/>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18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EAR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8" name="Straight Connector 7">
            <a:extLst>
              <a:ext uri="{FF2B5EF4-FFF2-40B4-BE49-F238E27FC236}">
                <a16:creationId xmlns:a16="http://schemas.microsoft.com/office/drawing/2014/main" id="{FDDE0A18-E398-40EE-9B5C-EFF1AB1879B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4FC899-091E-48CC-B4A2-B442B733582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51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EAR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solidFill>
                  <a:srgbClr val="003249"/>
                </a:solidFill>
              </a:defRPr>
            </a:lvl1pPr>
          </a:lstStyle>
          <a:p>
            <a:r>
              <a:rPr lang="en-GB" noProof="0" dirty="0"/>
              <a:t>CLICK TO EDIT MASTER TITLE STYLE</a:t>
            </a:r>
          </a:p>
        </p:txBody>
      </p:sp>
      <p:sp>
        <p:nvSpPr>
          <p:cNvPr id="9" name="Content Placeholder 2">
            <a:extLst>
              <a:ext uri="{FF2B5EF4-FFF2-40B4-BE49-F238E27FC236}">
                <a16:creationId xmlns:a16="http://schemas.microsoft.com/office/drawing/2014/main" id="{59A1B071-1AF1-4E5C-847C-81B99F1817C7}"/>
              </a:ext>
            </a:extLst>
          </p:cNvPr>
          <p:cNvSpPr>
            <a:spLocks noGrp="1"/>
          </p:cNvSpPr>
          <p:nvPr>
            <p:ph sz="half" idx="1"/>
          </p:nvPr>
        </p:nvSpPr>
        <p:spPr>
          <a:xfrm>
            <a:off x="218859" y="1673225"/>
            <a:ext cx="5804673"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US" noProof="0" dirty="0"/>
              <a:t>Click to edit </a:t>
            </a:r>
            <a:r>
              <a:rPr lang="en-GB" noProof="0" dirty="0"/>
              <a:t>Master</a:t>
            </a:r>
            <a:r>
              <a:rPr lang="en-US" noProof="0" dirty="0"/>
              <a:t> text styles</a:t>
            </a:r>
          </a:p>
          <a:p>
            <a:pPr lvl="1"/>
            <a:r>
              <a:rPr lang="en-GB" noProof="0" dirty="0"/>
              <a:t>Second</a:t>
            </a:r>
            <a:r>
              <a:rPr lang="en-US" noProof="0" dirty="0"/>
              <a:t> level</a:t>
            </a:r>
          </a:p>
          <a:p>
            <a:pPr lvl="2"/>
            <a:r>
              <a:rPr lang="en-US" noProof="0" dirty="0"/>
              <a:t>Third </a:t>
            </a:r>
            <a:r>
              <a:rPr lang="en-GB" noProof="0" dirty="0"/>
              <a:t>level</a:t>
            </a:r>
          </a:p>
          <a:p>
            <a:pPr lvl="3"/>
            <a:r>
              <a:rPr lang="en-GB" noProof="0" dirty="0"/>
              <a:t>Fourth</a:t>
            </a:r>
            <a:r>
              <a:rPr lang="en-US" noProof="0" dirty="0"/>
              <a:t> level</a:t>
            </a:r>
          </a:p>
          <a:p>
            <a:pPr lvl="4"/>
            <a:r>
              <a:rPr lang="en-GB" noProof="0" dirty="0"/>
              <a:t>Fifth</a:t>
            </a:r>
            <a:r>
              <a:rPr lang="en-US" noProof="0" dirty="0"/>
              <a:t> level</a:t>
            </a:r>
            <a:endParaRPr lang="en-GB" noProof="0" dirty="0"/>
          </a:p>
        </p:txBody>
      </p:sp>
      <p:sp>
        <p:nvSpPr>
          <p:cNvPr id="10" name="Content Placeholder 3">
            <a:extLst>
              <a:ext uri="{FF2B5EF4-FFF2-40B4-BE49-F238E27FC236}">
                <a16:creationId xmlns:a16="http://schemas.microsoft.com/office/drawing/2014/main" id="{1FECB638-90E0-45FF-9E57-2E1BEA99D056}"/>
              </a:ext>
            </a:extLst>
          </p:cNvPr>
          <p:cNvSpPr>
            <a:spLocks noGrp="1"/>
          </p:cNvSpPr>
          <p:nvPr>
            <p:ph sz="half" idx="2"/>
          </p:nvPr>
        </p:nvSpPr>
        <p:spPr>
          <a:xfrm>
            <a:off x="6227279" y="1673225"/>
            <a:ext cx="5762854"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8" name="Straight Connector 7">
            <a:extLst>
              <a:ext uri="{FF2B5EF4-FFF2-40B4-BE49-F238E27FC236}">
                <a16:creationId xmlns:a16="http://schemas.microsoft.com/office/drawing/2014/main" id="{8FE92DEE-E179-466F-A2E3-A937D4BD20B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69D56B-45C7-41CE-AF85-CFBD7346FBE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25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EAR_COLOUR_BG1">
    <p:bg>
      <p:bgPr>
        <a:solidFill>
          <a:srgbClr val="E8E9E4"/>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8" name="Straight Connector 7">
            <a:extLst>
              <a:ext uri="{FF2B5EF4-FFF2-40B4-BE49-F238E27FC236}">
                <a16:creationId xmlns:a16="http://schemas.microsoft.com/office/drawing/2014/main" id="{DA993C77-CBED-4B2B-A114-59C4D8D6CE97}"/>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B86A34-E450-424B-A07C-89D1870D3D2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00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EAR_COLOUR_BG2">
    <p:bg>
      <p:bgPr>
        <a:solidFill>
          <a:srgbClr val="76C8A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7" name="Rectangle 2">
            <a:extLst>
              <a:ext uri="{FF2B5EF4-FFF2-40B4-BE49-F238E27FC236}">
                <a16:creationId xmlns:a16="http://schemas.microsoft.com/office/drawing/2014/main" id="{8770F7F7-54D2-419E-ACE8-1E203802996C}"/>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006762"/>
                </a:solidFill>
              </a:defRPr>
            </a:lvl1pPr>
            <a:lvl2pPr>
              <a:defRPr sz="1800">
                <a:solidFill>
                  <a:srgbClr val="006762"/>
                </a:solidFill>
              </a:defRPr>
            </a:lvl2pPr>
            <a:lvl3pPr>
              <a:defRPr sz="1800">
                <a:solidFill>
                  <a:srgbClr val="006762"/>
                </a:solidFill>
              </a:defRPr>
            </a:lvl3pPr>
            <a:lvl4pPr>
              <a:defRPr sz="1800">
                <a:solidFill>
                  <a:srgbClr val="006762"/>
                </a:solidFill>
              </a:defRPr>
            </a:lvl4pPr>
            <a:lvl5pPr>
              <a:defRPr sz="1800">
                <a:solidFill>
                  <a:srgbClr val="006762"/>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9CE16786-8A3C-4C82-B63C-69D03B24564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8B05E-06E9-4FF8-9E34-30F8C9AD515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R_COLOUR_BG3">
    <p:bg>
      <p:bgPr>
        <a:solidFill>
          <a:srgbClr val="F1666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7" name="Rectangle 2">
            <a:extLst>
              <a:ext uri="{FF2B5EF4-FFF2-40B4-BE49-F238E27FC236}">
                <a16:creationId xmlns:a16="http://schemas.microsoft.com/office/drawing/2014/main" id="{424FBA6A-9B37-4307-AF0B-2FB195B99602}"/>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960136"/>
                </a:solidFill>
              </a:defRPr>
            </a:lvl1pPr>
            <a:lvl2pPr>
              <a:defRPr sz="1800">
                <a:solidFill>
                  <a:srgbClr val="960136"/>
                </a:solidFill>
              </a:defRPr>
            </a:lvl2pPr>
            <a:lvl3pPr>
              <a:defRPr sz="1800">
                <a:solidFill>
                  <a:srgbClr val="960136"/>
                </a:solidFill>
              </a:defRPr>
            </a:lvl3pPr>
            <a:lvl4pPr>
              <a:defRPr sz="1800">
                <a:solidFill>
                  <a:srgbClr val="960136"/>
                </a:solidFill>
              </a:defRPr>
            </a:lvl4pPr>
            <a:lvl5pPr>
              <a:defRPr sz="1800">
                <a:solidFill>
                  <a:srgbClr val="960136"/>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48935B88-E3A5-4B18-A1DA-E525414B3B33}"/>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DC6253-9DAC-40B0-A41B-C4BC48EE2683}"/>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144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EAR_COLOUR_BG4">
    <p:bg>
      <p:bgPr>
        <a:solidFill>
          <a:srgbClr val="FFCC4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3" name="Content Placeholder 2">
            <a:extLst>
              <a:ext uri="{FF2B5EF4-FFF2-40B4-BE49-F238E27FC236}">
                <a16:creationId xmlns:a16="http://schemas.microsoft.com/office/drawing/2014/main" id="{C3B7504A-25CB-4BBC-AA4B-1A27FA922557}"/>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A75534"/>
                </a:solidFill>
              </a:defRPr>
            </a:lvl1pPr>
            <a:lvl2pPr>
              <a:defRPr sz="1800">
                <a:solidFill>
                  <a:srgbClr val="A75534"/>
                </a:solidFill>
              </a:defRPr>
            </a:lvl2pPr>
            <a:lvl3pPr>
              <a:defRPr sz="1800">
                <a:solidFill>
                  <a:srgbClr val="A75534"/>
                </a:solidFill>
              </a:defRPr>
            </a:lvl3pPr>
            <a:lvl4pPr>
              <a:defRPr sz="1800">
                <a:solidFill>
                  <a:srgbClr val="A75534"/>
                </a:solidFill>
              </a:defRPr>
            </a:lvl4pPr>
            <a:lvl5pPr>
              <a:defRPr sz="1800">
                <a:solidFill>
                  <a:srgbClr val="A75534"/>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4" name="Straight Connector 3">
            <a:extLst>
              <a:ext uri="{FF2B5EF4-FFF2-40B4-BE49-F238E27FC236}">
                <a16:creationId xmlns:a16="http://schemas.microsoft.com/office/drawing/2014/main" id="{13C96752-03D4-47C1-AF65-AB9BE9940335}"/>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9C38FE-3D95-4F29-9E13-19A29AD5EFC2}"/>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769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EAR_COLOUR_BG5">
    <p:bg>
      <p:bgPr>
        <a:solidFill>
          <a:srgbClr val="6DCFF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4" name="Rectangle 2">
            <a:extLst>
              <a:ext uri="{FF2B5EF4-FFF2-40B4-BE49-F238E27FC236}">
                <a16:creationId xmlns:a16="http://schemas.microsoft.com/office/drawing/2014/main" id="{BA34D9EA-0CED-4E85-B2F0-17341F16C1AB}"/>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1E3378"/>
                </a:solidFill>
              </a:defRPr>
            </a:lvl1pPr>
            <a:lvl2pPr>
              <a:defRPr sz="1800">
                <a:solidFill>
                  <a:srgbClr val="1E3378"/>
                </a:solidFill>
              </a:defRPr>
            </a:lvl2pPr>
            <a:lvl3pPr>
              <a:defRPr sz="1800">
                <a:solidFill>
                  <a:srgbClr val="1E3378"/>
                </a:solidFill>
              </a:defRPr>
            </a:lvl3pPr>
            <a:lvl4pPr>
              <a:defRPr sz="1800">
                <a:solidFill>
                  <a:srgbClr val="1E3378"/>
                </a:solidFill>
              </a:defRPr>
            </a:lvl4pPr>
            <a:lvl5pPr>
              <a:defRPr sz="1800">
                <a:solidFill>
                  <a:srgbClr val="1E3378"/>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7" name="Straight Connector 6">
            <a:extLst>
              <a:ext uri="{FF2B5EF4-FFF2-40B4-BE49-F238E27FC236}">
                <a16:creationId xmlns:a16="http://schemas.microsoft.com/office/drawing/2014/main" id="{CF711926-946D-4031-95C0-4DF8DCFCC3F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3F0612-5267-4585-B281-9C491C4E1A3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6DCFF6"/>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369664" y="0"/>
            <a:ext cx="12595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chemeClr val="bg1"/>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dirty="0"/>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dirty="0">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dirty="0">
                <a:solidFill>
                  <a:srgbClr val="8197A6"/>
                </a:solidFill>
                <a:latin typeface="Arial" charset="0"/>
                <a:ea typeface="Arial" charset="0"/>
                <a:cs typeface="Arial" charset="0"/>
              </a:rPr>
              <a:t>Produced by</a:t>
            </a:r>
            <a:endParaRPr lang="en-US" sz="796" dirty="0">
              <a:solidFill>
                <a:srgbClr val="8197A6"/>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53574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AAC5E67-E08A-4CAC-8F4D-A2D8638C2B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9"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2" y="0"/>
            <a:ext cx="12225339"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95828"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Text Box 38">
            <a:extLst>
              <a:ext uri="{FF2B5EF4-FFF2-40B4-BE49-F238E27FC236}">
                <a16:creationId xmlns:a16="http://schemas.microsoft.com/office/drawing/2014/main" id="{CC8E513C-B257-4001-A64F-C4F555784E6F}"/>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275813CB-4394-43D3-A6B9-ACE26136B241}"/>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5E3871-9DD3-4380-BBB0-9E0A8BFDF550}"/>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Picture 5">
            <a:extLst>
              <a:ext uri="{FF2B5EF4-FFF2-40B4-BE49-F238E27FC236}">
                <a16:creationId xmlns:a16="http://schemas.microsoft.com/office/drawing/2014/main" id="{2361E30E-1C22-46B3-9AB9-AB1BC0D7C989}"/>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E8D55115-E300-4C62-8FC0-DAF5CC4587A0}"/>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3A2D3FB7-0663-4332-9E64-0DC29289D09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0A5C361A-7075-40D5-869F-42578275120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0D1C7D5-3A26-4869-AEA3-70DDF80C04C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CF74F5E7-A2C6-4826-AFBC-D200DA92595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5EDC7AB3-C8D0-43B5-9035-F0BB26415AE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0AB0990E-EF38-4425-9535-F6B74B28E70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BF694668-1881-4A79-AD88-E8E5B4195158}"/>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BB5110B-8D3A-4705-BCFA-B52D65B8F3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7154B8DE-5208-4FCF-AB9A-299AB0F5CD2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162F05A1-A316-48C6-9935-55D3B495FF0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1B2E26F5-301D-42D0-A317-B17B05D5B66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200B5B1E-8C87-4F65-B18A-D465866DC1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45F8E913-ADAA-4F6D-B1B5-9370575678A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81C7432-655F-47F6-91B2-21C548B8F96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7143E1FA-0A83-4873-A068-4366C5F68F6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5B3E3611-4E15-44A5-A374-6BCE70982AA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B466D96E-C287-4B02-B282-C975268B591B}"/>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068E19E8-D232-4DFC-90A7-D9D5064353E4}"/>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7D0F2267-2EA8-4F1B-893E-28CE0BA3549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4F302464-16FF-4BBE-A389-4F91530FADB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C5972A17-0E47-44AC-B8A2-72CBDFB19F6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A32A75CC-4798-4C78-B6AB-7E0C66311389}"/>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65278B9B-6EA0-427B-B7F5-60F3508CF151}"/>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B64FD23-85E8-41B6-8F60-171F7AF100C3}"/>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0ED49883-395B-456D-ABF8-7E62AFFD00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A3094BC3-9A7C-43C9-8EB6-C7C6167CE20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838715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73144F-B6DA-43DE-8986-0AB5D2CDA49C}"/>
              </a:ext>
            </a:extLst>
          </p:cNvPr>
          <p:cNvSpPr>
            <a:spLocks noGrp="1"/>
          </p:cNvSpPr>
          <p:nvPr>
            <p:ph type="title" hasCustomPrompt="1"/>
          </p:nvPr>
        </p:nvSpPr>
        <p:spPr>
          <a:xfrm>
            <a:off x="216000" y="154800"/>
            <a:ext cx="10108800" cy="565200"/>
          </a:xfrm>
        </p:spPr>
        <p:txBody>
          <a:bodyPr/>
          <a:lstStyle>
            <a:lvl1pPr algn="l">
              <a:defRPr sz="3000"/>
            </a:lvl1pPr>
          </a:lstStyle>
          <a:p>
            <a:r>
              <a:rPr lang="en-GB" noProof="0"/>
              <a:t>CLICK TO EDIT MASTER TITLE STYLE</a:t>
            </a:r>
          </a:p>
        </p:txBody>
      </p:sp>
      <p:sp>
        <p:nvSpPr>
          <p:cNvPr id="4" name="Rectangle 2">
            <a:extLst>
              <a:ext uri="{FF2B5EF4-FFF2-40B4-BE49-F238E27FC236}">
                <a16:creationId xmlns:a16="http://schemas.microsoft.com/office/drawing/2014/main" id="{B4E70818-9563-4F06-956D-FEFEF006586A}"/>
              </a:ext>
            </a:extLst>
          </p:cNvPr>
          <p:cNvSpPr>
            <a:spLocks noGrp="1" noChangeArrowheads="1"/>
          </p:cNvSpPr>
          <p:nvPr>
            <p:ph idx="1"/>
          </p:nvPr>
        </p:nvSpPr>
        <p:spPr bwMode="auto">
          <a:xfrm>
            <a:off x="218262"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861AD377-1350-4EFA-894B-5CEA5EA7AA4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5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B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9E19F2-F57B-45DE-B862-DD01F0612E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939" y="-1"/>
            <a:ext cx="12191999" cy="6858001"/>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2000"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5" name="Text Box 38">
            <a:extLst>
              <a:ext uri="{FF2B5EF4-FFF2-40B4-BE49-F238E27FC236}">
                <a16:creationId xmlns:a16="http://schemas.microsoft.com/office/drawing/2014/main" id="{7EAA3B37-8161-430C-A74C-2E26E270DE0A}"/>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E5880B0D-A6A8-4687-98E2-A96E60FA37AA}"/>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9C1B0E-6D53-4CDD-9145-B0B42CF57C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5">
            <a:extLst>
              <a:ext uri="{FF2B5EF4-FFF2-40B4-BE49-F238E27FC236}">
                <a16:creationId xmlns:a16="http://schemas.microsoft.com/office/drawing/2014/main" id="{3656F8C5-B6A5-414F-86D9-8C977E5C1BBD}"/>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824A6F2E-499F-4179-9EC8-ADB2837A33D9}"/>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8AC9C86D-B62E-46E9-BE11-C6B19FFD952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D397A8D6-8F60-41F0-BDF0-19A4B3E8002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FCF9C25-908C-44C3-AF65-73E12D9EA60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9D4E5A34-4555-42CA-8BBD-28A87C36E7B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81596E02-F950-401B-850E-DD0EA9DDD8C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CEFAD938-4A60-4058-AA17-BBCB185516E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6E250798-541D-4558-827D-109D0FBF438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E6AC83F-B457-4A80-A60A-C42A44AEE75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099580BB-5C78-4224-8D9C-EF3F18086E5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2F2CD515-2FA0-4F5E-9E50-DC59EADF545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DA8FEC92-4100-4C98-A497-9F861AEDFFE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81A00392-BC85-4A0E-85C7-17DC1E9DF5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5A547A21-19AB-46CD-AFFF-520C4E3E88D3}"/>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F704F76-5224-4450-8C28-A921944A8BC3}"/>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21498D78-44A1-4191-A9BF-C5F6E89057C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22F5459F-0785-4698-81BD-DD7DA33A4B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A80FE92C-07C7-48C1-BA48-1EB1EF862D6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7326B5E7-9B76-4BC4-B0C8-8201F3380273}"/>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41E63BF8-F679-4BEB-A9B3-1D6A8DAD3747}"/>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1558586F-3FF4-42C8-8E98-099FD5D15F39}"/>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93AA7F26-FDD2-4EED-8632-A7AAD3D2627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E89CE908-9120-403F-90E7-1F438A222F9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463647C2-3C37-4A97-B159-5CC270498C65}"/>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428E392-263C-4544-A45B-6B9213A5757F}"/>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C6E614C2-34A4-4FC0-8838-D859B77E7C7F}"/>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85B20524-2426-421B-BEE2-91AF74671068}"/>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102765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3">
    <p:spTree>
      <p:nvGrpSpPr>
        <p:cNvPr id="1" name=""/>
        <p:cNvGrpSpPr/>
        <p:nvPr/>
      </p:nvGrpSpPr>
      <p:grpSpPr>
        <a:xfrm>
          <a:off x="0" y="0"/>
          <a:ext cx="0" cy="0"/>
          <a:chOff x="0" y="0"/>
          <a:chExt cx="0" cy="0"/>
        </a:xfrm>
      </p:grpSpPr>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3470" y="3456849"/>
            <a:ext cx="11852806"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1" name="Straight Connector 30">
            <a:extLst>
              <a:ext uri="{FF2B5EF4-FFF2-40B4-BE49-F238E27FC236}">
                <a16:creationId xmlns:a16="http://schemas.microsoft.com/office/drawing/2014/main" id="{D47A283E-2E94-448F-92E5-2474B249800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27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D3CCAE-5E68-40B7-96F4-1867CB3C210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F74DFCCB-83DE-47F4-9FF3-8FAEE5BF92D8}"/>
              </a:ext>
            </a:extLst>
          </p:cNvPr>
          <p:cNvGraphicFramePr/>
          <p:nvPr userDrawn="1"/>
        </p:nvGraphicFramePr>
        <p:xfrm>
          <a:off x="279036" y="1321782"/>
          <a:ext cx="11656060"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62">
            <a:extLst>
              <a:ext uri="{FF2B5EF4-FFF2-40B4-BE49-F238E27FC236}">
                <a16:creationId xmlns:a16="http://schemas.microsoft.com/office/drawing/2014/main" id="{1D3688BC-A29F-4FC4-A11A-398FE4188E1F}"/>
              </a:ext>
            </a:extLst>
          </p:cNvPr>
          <p:cNvGraphicFramePr/>
          <p:nvPr userDrawn="1">
            <p:extLst>
              <p:ext uri="{D42A27DB-BD31-4B8C-83A1-F6EECF244321}">
                <p14:modId xmlns:p14="http://schemas.microsoft.com/office/powerpoint/2010/main" val="1776204199"/>
              </p:ext>
            </p:extLst>
          </p:nvPr>
        </p:nvGraphicFramePr>
        <p:xfrm>
          <a:off x="278274" y="1348840"/>
          <a:ext cx="11624275"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8F5593-453E-4297-89C3-AF572A2F008F}"/>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300"/>
                                        <p:tgtEl>
                                          <p:spTgt spid="6">
                                            <p:graphicEl>
                                              <a:chart seriesIdx="-3" categoryIdx="-3" bldStep="gridLegend"/>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5" dur="300"/>
                                        <p:tgtEl>
                                          <p:spTgt spid="6">
                                            <p:graphicEl>
                                              <a:chart seriesIdx="-4" categoryIdx="0"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9" dur="300"/>
                                        <p:tgtEl>
                                          <p:spTgt spid="6">
                                            <p:graphicEl>
                                              <a:chart seriesIdx="-4" categoryIdx="1"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3" dur="300"/>
                                        <p:tgtEl>
                                          <p:spTgt spid="6">
                                            <p:graphicEl>
                                              <a:chart seriesIdx="-4" categoryIdx="2"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7" dur="300"/>
                                        <p:tgtEl>
                                          <p:spTgt spid="6">
                                            <p:graphicEl>
                                              <a:chart seriesIdx="-4" categoryIdx="3"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31" dur="300"/>
                                        <p:tgtEl>
                                          <p:spTgt spid="6">
                                            <p:graphicEl>
                                              <a:chart seriesIdx="-4" categoryIdx="4"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5" dur="300"/>
                                        <p:tgtEl>
                                          <p:spTgt spid="6">
                                            <p:graphicEl>
                                              <a:chart seriesIdx="-4" categoryIdx="5"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9" dur="300"/>
                                        <p:tgtEl>
                                          <p:spTgt spid="6">
                                            <p:graphicEl>
                                              <a:chart seriesIdx="-4" categoryIdx="6"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43" dur="300"/>
                                        <p:tgtEl>
                                          <p:spTgt spid="6">
                                            <p:graphicEl>
                                              <a:chart seriesIdx="-4" categoryIdx="7"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7" dur="300"/>
                                        <p:tgtEl>
                                          <p:spTgt spid="6">
                                            <p:graphicEl>
                                              <a:chart seriesIdx="-4" categoryIdx="8"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51" dur="300"/>
                                        <p:tgtEl>
                                          <p:spTgt spid="6">
                                            <p:graphicEl>
                                              <a:chart seriesIdx="-4" categoryIdx="9"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6">
                                            <p:graphicEl>
                                              <a:chart seriesIdx="-4" categoryIdx="10" bldStep="category"/>
                                            </p:graphicEl>
                                          </p:spTgt>
                                        </p:tgtEl>
                                        <p:attrNameLst>
                                          <p:attrName>style.visibility</p:attrName>
                                        </p:attrNameLst>
                                      </p:cBhvr>
                                      <p:to>
                                        <p:strVal val="visible"/>
                                      </p:to>
                                    </p:set>
                                    <p:animEffect transition="in" filter="wipe(down)">
                                      <p:cBhvr>
                                        <p:cTn id="55" dur="300"/>
                                        <p:tgtEl>
                                          <p:spTgt spid="6">
                                            <p:graphicEl>
                                              <a:chart seriesIdx="-4" categoryIdx="10"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6">
                                            <p:graphicEl>
                                              <a:chart seriesIdx="-4" categoryIdx="11" bldStep="category"/>
                                            </p:graphicEl>
                                          </p:spTgt>
                                        </p:tgtEl>
                                        <p:attrNameLst>
                                          <p:attrName>style.visibility</p:attrName>
                                        </p:attrNameLst>
                                      </p:cBhvr>
                                      <p:to>
                                        <p:strVal val="visible"/>
                                      </p:to>
                                    </p:set>
                                    <p:animEffect transition="in" filter="wipe(down)">
                                      <p:cBhvr>
                                        <p:cTn id="59" dur="300"/>
                                        <p:tgtEl>
                                          <p:spTgt spid="6">
                                            <p:graphicEl>
                                              <a:chart seriesIdx="-4" categoryIdx="11"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6">
                                            <p:graphicEl>
                                              <a:chart seriesIdx="-4" categoryIdx="12" bldStep="category"/>
                                            </p:graphicEl>
                                          </p:spTgt>
                                        </p:tgtEl>
                                        <p:attrNameLst>
                                          <p:attrName>style.visibility</p:attrName>
                                        </p:attrNameLst>
                                      </p:cBhvr>
                                      <p:to>
                                        <p:strVal val="visible"/>
                                      </p:to>
                                    </p:set>
                                    <p:animEffect transition="in" filter="wipe(down)">
                                      <p:cBhvr>
                                        <p:cTn id="63" dur="300"/>
                                        <p:tgtEl>
                                          <p:spTgt spid="6">
                                            <p:graphicEl>
                                              <a:chart seriesIdx="-4" categoryIdx="12"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6">
                                            <p:graphicEl>
                                              <a:chart seriesIdx="-4" categoryIdx="13" bldStep="category"/>
                                            </p:graphicEl>
                                          </p:spTgt>
                                        </p:tgtEl>
                                        <p:attrNameLst>
                                          <p:attrName>style.visibility</p:attrName>
                                        </p:attrNameLst>
                                      </p:cBhvr>
                                      <p:to>
                                        <p:strVal val="visible"/>
                                      </p:to>
                                    </p:set>
                                    <p:animEffect transition="in" filter="wipe(down)">
                                      <p:cBhvr>
                                        <p:cTn id="67" dur="300"/>
                                        <p:tgtEl>
                                          <p:spTgt spid="6">
                                            <p:graphicEl>
                                              <a:chart seriesIdx="-4" categoryIdx="13"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6">
                                            <p:graphicEl>
                                              <a:chart seriesIdx="-4" categoryIdx="14" bldStep="category"/>
                                            </p:graphicEl>
                                          </p:spTgt>
                                        </p:tgtEl>
                                        <p:attrNameLst>
                                          <p:attrName>style.visibility</p:attrName>
                                        </p:attrNameLst>
                                      </p:cBhvr>
                                      <p:to>
                                        <p:strVal val="visible"/>
                                      </p:to>
                                    </p:set>
                                    <p:animEffect transition="in" filter="wipe(down)">
                                      <p:cBhvr>
                                        <p:cTn id="71" dur="300"/>
                                        <p:tgtEl>
                                          <p:spTgt spid="6">
                                            <p:graphicEl>
                                              <a:chart seriesIdx="-4" categoryIdx="14"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6">
                                            <p:graphicEl>
                                              <a:chart seriesIdx="-4" categoryIdx="15" bldStep="category"/>
                                            </p:graphicEl>
                                          </p:spTgt>
                                        </p:tgtEl>
                                        <p:attrNameLst>
                                          <p:attrName>style.visibility</p:attrName>
                                        </p:attrNameLst>
                                      </p:cBhvr>
                                      <p:to>
                                        <p:strVal val="visible"/>
                                      </p:to>
                                    </p:set>
                                    <p:animEffect transition="in" filter="wipe(down)">
                                      <p:cBhvr>
                                        <p:cTn id="75" dur="300"/>
                                        <p:tgtEl>
                                          <p:spTgt spid="6">
                                            <p:graphicEl>
                                              <a:chart seriesIdx="-4" categoryIdx="15"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6">
                                            <p:graphicEl>
                                              <a:chart seriesIdx="-4" categoryIdx="16" bldStep="category"/>
                                            </p:graphicEl>
                                          </p:spTgt>
                                        </p:tgtEl>
                                        <p:attrNameLst>
                                          <p:attrName>style.visibility</p:attrName>
                                        </p:attrNameLst>
                                      </p:cBhvr>
                                      <p:to>
                                        <p:strVal val="visible"/>
                                      </p:to>
                                    </p:set>
                                    <p:animEffect transition="in" filter="wipe(down)">
                                      <p:cBhvr>
                                        <p:cTn id="79" dur="300"/>
                                        <p:tgtEl>
                                          <p:spTgt spid="6">
                                            <p:graphicEl>
                                              <a:chart seriesIdx="-4" categoryIdx="16"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animEffect transition="in" filter="wipe(down)">
                                      <p:cBhvr>
                                        <p:cTn id="83" dur="300"/>
                                        <p:tgtEl>
                                          <p:spTgt spid="6">
                                            <p:graphicEl>
                                              <a:chart seriesIdx="-4" categoryIdx="17"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6">
                                            <p:graphicEl>
                                              <a:chart seriesIdx="-4" categoryIdx="18" bldStep="category"/>
                                            </p:graphicEl>
                                          </p:spTgt>
                                        </p:tgtEl>
                                        <p:attrNameLst>
                                          <p:attrName>style.visibility</p:attrName>
                                        </p:attrNameLst>
                                      </p:cBhvr>
                                      <p:to>
                                        <p:strVal val="visible"/>
                                      </p:to>
                                    </p:set>
                                    <p:animEffect transition="in" filter="wipe(down)">
                                      <p:cBhvr>
                                        <p:cTn id="87" dur="300"/>
                                        <p:tgtEl>
                                          <p:spTgt spid="6">
                                            <p:graphicEl>
                                              <a:chart seriesIdx="-4" categoryIdx="18"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6">
                                            <p:graphicEl>
                                              <a:chart seriesIdx="-4" categoryIdx="19" bldStep="category"/>
                                            </p:graphicEl>
                                          </p:spTgt>
                                        </p:tgtEl>
                                        <p:attrNameLst>
                                          <p:attrName>style.visibility</p:attrName>
                                        </p:attrNameLst>
                                      </p:cBhvr>
                                      <p:to>
                                        <p:strVal val="visible"/>
                                      </p:to>
                                    </p:set>
                                    <p:animEffect transition="in" filter="wipe(down)">
                                      <p:cBhvr>
                                        <p:cTn id="91" dur="300"/>
                                        <p:tgtEl>
                                          <p:spTgt spid="6">
                                            <p:graphicEl>
                                              <a:chart seriesIdx="-4" categoryIdx="19"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6">
                                            <p:graphicEl>
                                              <a:chart seriesIdx="-4" categoryIdx="20" bldStep="category"/>
                                            </p:graphicEl>
                                          </p:spTgt>
                                        </p:tgtEl>
                                        <p:attrNameLst>
                                          <p:attrName>style.visibility</p:attrName>
                                        </p:attrNameLst>
                                      </p:cBhvr>
                                      <p:to>
                                        <p:strVal val="visible"/>
                                      </p:to>
                                    </p:set>
                                    <p:animEffect transition="in" filter="wipe(down)">
                                      <p:cBhvr>
                                        <p:cTn id="95" dur="300"/>
                                        <p:tgtEl>
                                          <p:spTgt spid="6">
                                            <p:graphicEl>
                                              <a:chart seriesIdx="-4" categoryIdx="20"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6">
                                            <p:graphicEl>
                                              <a:chart seriesIdx="-4" categoryIdx="21" bldStep="category"/>
                                            </p:graphicEl>
                                          </p:spTgt>
                                        </p:tgtEl>
                                        <p:attrNameLst>
                                          <p:attrName>style.visibility</p:attrName>
                                        </p:attrNameLst>
                                      </p:cBhvr>
                                      <p:to>
                                        <p:strVal val="visible"/>
                                      </p:to>
                                    </p:set>
                                    <p:animEffect transition="in" filter="wipe(down)">
                                      <p:cBhvr>
                                        <p:cTn id="99" dur="300"/>
                                        <p:tgtEl>
                                          <p:spTgt spid="6">
                                            <p:graphicEl>
                                              <a:chart seriesIdx="-4" categoryIdx="21"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6">
                                            <p:graphicEl>
                                              <a:chart seriesIdx="-4" categoryIdx="22" bldStep="category"/>
                                            </p:graphicEl>
                                          </p:spTgt>
                                        </p:tgtEl>
                                        <p:attrNameLst>
                                          <p:attrName>style.visibility</p:attrName>
                                        </p:attrNameLst>
                                      </p:cBhvr>
                                      <p:to>
                                        <p:strVal val="visible"/>
                                      </p:to>
                                    </p:set>
                                    <p:animEffect transition="in" filter="wipe(down)">
                                      <p:cBhvr>
                                        <p:cTn id="103" dur="300"/>
                                        <p:tgtEl>
                                          <p:spTgt spid="6">
                                            <p:graphicEl>
                                              <a:chart seriesIdx="-4" categoryIdx="22" bldStep="category"/>
                                            </p:graphicEl>
                                          </p:spTgt>
                                        </p:tgtEl>
                                      </p:cBhvr>
                                    </p:animEffect>
                                  </p:childTnLst>
                                </p:cTn>
                              </p:par>
                            </p:childTnLst>
                          </p:cTn>
                        </p:par>
                        <p:par>
                          <p:cTn id="104" fill="hold">
                            <p:stCondLst>
                              <p:cond delay="7500"/>
                            </p:stCondLst>
                            <p:childTnLst>
                              <p:par>
                                <p:cTn id="105" presetID="22" presetClass="entr" presetSubtype="4" repeatCount="0" fill="hold" grpId="0" nodeType="afterEffect">
                                  <p:stCondLst>
                                    <p:cond delay="0"/>
                                  </p:stCondLst>
                                  <p:childTnLst>
                                    <p:set>
                                      <p:cBhvr>
                                        <p:cTn id="106" dur="1" fill="hold">
                                          <p:stCondLst>
                                            <p:cond delay="0"/>
                                          </p:stCondLst>
                                        </p:cTn>
                                        <p:tgtEl>
                                          <p:spTgt spid="6">
                                            <p:graphicEl>
                                              <a:chart seriesIdx="-4" categoryIdx="23" bldStep="category"/>
                                            </p:graphicEl>
                                          </p:spTgt>
                                        </p:tgtEl>
                                        <p:attrNameLst>
                                          <p:attrName>style.visibility</p:attrName>
                                        </p:attrNameLst>
                                      </p:cBhvr>
                                      <p:to>
                                        <p:strVal val="visible"/>
                                      </p:to>
                                    </p:set>
                                    <p:animEffect transition="in" filter="wipe(down)">
                                      <p:cBhvr>
                                        <p:cTn id="107" dur="300"/>
                                        <p:tgtEl>
                                          <p:spTgt spid="6">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Graphic spid="6" grpId="0">
        <p:bldSub>
          <a:bldChart bld="category"/>
        </p:bldSub>
      </p:bldGraphic>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B31BE-8F00-4FD0-B83D-49F14B7AACC4}"/>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ACF06B11-18F4-4720-A183-165C1FB85F61}"/>
              </a:ext>
            </a:extLst>
          </p:cNvPr>
          <p:cNvGraphicFramePr/>
          <p:nvPr userDrawn="1">
            <p:extLst>
              <p:ext uri="{D42A27DB-BD31-4B8C-83A1-F6EECF244321}">
                <p14:modId xmlns:p14="http://schemas.microsoft.com/office/powerpoint/2010/main" val="1737926873"/>
              </p:ext>
            </p:extLst>
          </p:nvPr>
        </p:nvGraphicFramePr>
        <p:xfrm>
          <a:off x="279036" y="1219353"/>
          <a:ext cx="11656060"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0805BBD0-4E77-4901-8F9B-5C34F6E046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2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11" dur="300"/>
                                        <p:tgtEl>
                                          <p:spTgt spid="3">
                                            <p:graphicEl>
                                              <a:chart seriesIdx="-4" categoryIdx="0" bldStep="category"/>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15" dur="300"/>
                                        <p:tgtEl>
                                          <p:spTgt spid="3">
                                            <p:graphicEl>
                                              <a:chart seriesIdx="-4" categoryIdx="1"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19" dur="300"/>
                                        <p:tgtEl>
                                          <p:spTgt spid="3">
                                            <p:graphicEl>
                                              <a:chart seriesIdx="-4" categoryIdx="2"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23" dur="300"/>
                                        <p:tgtEl>
                                          <p:spTgt spid="3">
                                            <p:graphicEl>
                                              <a:chart seriesIdx="-4" categoryIdx="3"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27" dur="300"/>
                                        <p:tgtEl>
                                          <p:spTgt spid="3">
                                            <p:graphicEl>
                                              <a:chart seriesIdx="-4" categoryIdx="4"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1" dur="300"/>
                                        <p:tgtEl>
                                          <p:spTgt spid="3">
                                            <p:graphicEl>
                                              <a:chart seriesIdx="-4" categoryIdx="5"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35" dur="300"/>
                                        <p:tgtEl>
                                          <p:spTgt spid="3">
                                            <p:graphicEl>
                                              <a:chart seriesIdx="-4" categoryIdx="6"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39" dur="300"/>
                                        <p:tgtEl>
                                          <p:spTgt spid="3">
                                            <p:graphicEl>
                                              <a:chart seriesIdx="-4" categoryIdx="7"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down)">
                                      <p:cBhvr>
                                        <p:cTn id="43" dur="300"/>
                                        <p:tgtEl>
                                          <p:spTgt spid="3">
                                            <p:graphicEl>
                                              <a:chart seriesIdx="-4" categoryIdx="8"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down)">
                                      <p:cBhvr>
                                        <p:cTn id="47" dur="300"/>
                                        <p:tgtEl>
                                          <p:spTgt spid="3">
                                            <p:graphicEl>
                                              <a:chart seriesIdx="-4" categoryIdx="9"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3">
                                            <p:graphicEl>
                                              <a:chart seriesIdx="-4" categoryIdx="10" bldStep="category"/>
                                            </p:graphicEl>
                                          </p:spTgt>
                                        </p:tgtEl>
                                        <p:attrNameLst>
                                          <p:attrName>style.visibility</p:attrName>
                                        </p:attrNameLst>
                                      </p:cBhvr>
                                      <p:to>
                                        <p:strVal val="visible"/>
                                      </p:to>
                                    </p:set>
                                    <p:animEffect transition="in" filter="wipe(down)">
                                      <p:cBhvr>
                                        <p:cTn id="51" dur="300"/>
                                        <p:tgtEl>
                                          <p:spTgt spid="3">
                                            <p:graphicEl>
                                              <a:chart seriesIdx="-4" categoryIdx="10"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3">
                                            <p:graphicEl>
                                              <a:chart seriesIdx="-4" categoryIdx="11" bldStep="category"/>
                                            </p:graphicEl>
                                          </p:spTgt>
                                        </p:tgtEl>
                                        <p:attrNameLst>
                                          <p:attrName>style.visibility</p:attrName>
                                        </p:attrNameLst>
                                      </p:cBhvr>
                                      <p:to>
                                        <p:strVal val="visible"/>
                                      </p:to>
                                    </p:set>
                                    <p:animEffect transition="in" filter="wipe(down)">
                                      <p:cBhvr>
                                        <p:cTn id="55" dur="300"/>
                                        <p:tgtEl>
                                          <p:spTgt spid="3">
                                            <p:graphicEl>
                                              <a:chart seriesIdx="-4" categoryIdx="11"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3">
                                            <p:graphicEl>
                                              <a:chart seriesIdx="-4" categoryIdx="12" bldStep="category"/>
                                            </p:graphicEl>
                                          </p:spTgt>
                                        </p:tgtEl>
                                        <p:attrNameLst>
                                          <p:attrName>style.visibility</p:attrName>
                                        </p:attrNameLst>
                                      </p:cBhvr>
                                      <p:to>
                                        <p:strVal val="visible"/>
                                      </p:to>
                                    </p:set>
                                    <p:animEffect transition="in" filter="wipe(down)">
                                      <p:cBhvr>
                                        <p:cTn id="59" dur="300"/>
                                        <p:tgtEl>
                                          <p:spTgt spid="3">
                                            <p:graphicEl>
                                              <a:chart seriesIdx="-4" categoryIdx="12"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3">
                                            <p:graphicEl>
                                              <a:chart seriesIdx="-4" categoryIdx="13" bldStep="category"/>
                                            </p:graphicEl>
                                          </p:spTgt>
                                        </p:tgtEl>
                                        <p:attrNameLst>
                                          <p:attrName>style.visibility</p:attrName>
                                        </p:attrNameLst>
                                      </p:cBhvr>
                                      <p:to>
                                        <p:strVal val="visible"/>
                                      </p:to>
                                    </p:set>
                                    <p:animEffect transition="in" filter="wipe(down)">
                                      <p:cBhvr>
                                        <p:cTn id="63" dur="300"/>
                                        <p:tgtEl>
                                          <p:spTgt spid="3">
                                            <p:graphicEl>
                                              <a:chart seriesIdx="-4" categoryIdx="13"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3">
                                            <p:graphicEl>
                                              <a:chart seriesIdx="-4" categoryIdx="14" bldStep="category"/>
                                            </p:graphicEl>
                                          </p:spTgt>
                                        </p:tgtEl>
                                        <p:attrNameLst>
                                          <p:attrName>style.visibility</p:attrName>
                                        </p:attrNameLst>
                                      </p:cBhvr>
                                      <p:to>
                                        <p:strVal val="visible"/>
                                      </p:to>
                                    </p:set>
                                    <p:animEffect transition="in" filter="wipe(down)">
                                      <p:cBhvr>
                                        <p:cTn id="67" dur="300"/>
                                        <p:tgtEl>
                                          <p:spTgt spid="3">
                                            <p:graphicEl>
                                              <a:chart seriesIdx="-4" categoryIdx="14"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3">
                                            <p:graphicEl>
                                              <a:chart seriesIdx="-4" categoryIdx="15" bldStep="category"/>
                                            </p:graphicEl>
                                          </p:spTgt>
                                        </p:tgtEl>
                                        <p:attrNameLst>
                                          <p:attrName>style.visibility</p:attrName>
                                        </p:attrNameLst>
                                      </p:cBhvr>
                                      <p:to>
                                        <p:strVal val="visible"/>
                                      </p:to>
                                    </p:set>
                                    <p:animEffect transition="in" filter="wipe(down)">
                                      <p:cBhvr>
                                        <p:cTn id="71" dur="300"/>
                                        <p:tgtEl>
                                          <p:spTgt spid="3">
                                            <p:graphicEl>
                                              <a:chart seriesIdx="-4" categoryIdx="15"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3">
                                            <p:graphicEl>
                                              <a:chart seriesIdx="-4" categoryIdx="16" bldStep="category"/>
                                            </p:graphicEl>
                                          </p:spTgt>
                                        </p:tgtEl>
                                        <p:attrNameLst>
                                          <p:attrName>style.visibility</p:attrName>
                                        </p:attrNameLst>
                                      </p:cBhvr>
                                      <p:to>
                                        <p:strVal val="visible"/>
                                      </p:to>
                                    </p:set>
                                    <p:animEffect transition="in" filter="wipe(down)">
                                      <p:cBhvr>
                                        <p:cTn id="75" dur="300"/>
                                        <p:tgtEl>
                                          <p:spTgt spid="3">
                                            <p:graphicEl>
                                              <a:chart seriesIdx="-4" categoryIdx="16"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3">
                                            <p:graphicEl>
                                              <a:chart seriesIdx="-4" categoryIdx="17" bldStep="category"/>
                                            </p:graphicEl>
                                          </p:spTgt>
                                        </p:tgtEl>
                                        <p:attrNameLst>
                                          <p:attrName>style.visibility</p:attrName>
                                        </p:attrNameLst>
                                      </p:cBhvr>
                                      <p:to>
                                        <p:strVal val="visible"/>
                                      </p:to>
                                    </p:set>
                                    <p:animEffect transition="in" filter="wipe(down)">
                                      <p:cBhvr>
                                        <p:cTn id="79" dur="300"/>
                                        <p:tgtEl>
                                          <p:spTgt spid="3">
                                            <p:graphicEl>
                                              <a:chart seriesIdx="-4" categoryIdx="17"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3">
                                            <p:graphicEl>
                                              <a:chart seriesIdx="-4" categoryIdx="18" bldStep="category"/>
                                            </p:graphicEl>
                                          </p:spTgt>
                                        </p:tgtEl>
                                        <p:attrNameLst>
                                          <p:attrName>style.visibility</p:attrName>
                                        </p:attrNameLst>
                                      </p:cBhvr>
                                      <p:to>
                                        <p:strVal val="visible"/>
                                      </p:to>
                                    </p:set>
                                    <p:animEffect transition="in" filter="wipe(down)">
                                      <p:cBhvr>
                                        <p:cTn id="83" dur="300"/>
                                        <p:tgtEl>
                                          <p:spTgt spid="3">
                                            <p:graphicEl>
                                              <a:chart seriesIdx="-4" categoryIdx="18"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3">
                                            <p:graphicEl>
                                              <a:chart seriesIdx="-4" categoryIdx="19" bldStep="category"/>
                                            </p:graphicEl>
                                          </p:spTgt>
                                        </p:tgtEl>
                                        <p:attrNameLst>
                                          <p:attrName>style.visibility</p:attrName>
                                        </p:attrNameLst>
                                      </p:cBhvr>
                                      <p:to>
                                        <p:strVal val="visible"/>
                                      </p:to>
                                    </p:set>
                                    <p:animEffect transition="in" filter="wipe(down)">
                                      <p:cBhvr>
                                        <p:cTn id="87" dur="300"/>
                                        <p:tgtEl>
                                          <p:spTgt spid="3">
                                            <p:graphicEl>
                                              <a:chart seriesIdx="-4" categoryIdx="19"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3">
                                            <p:graphicEl>
                                              <a:chart seriesIdx="-4" categoryIdx="20" bldStep="category"/>
                                            </p:graphicEl>
                                          </p:spTgt>
                                        </p:tgtEl>
                                        <p:attrNameLst>
                                          <p:attrName>style.visibility</p:attrName>
                                        </p:attrNameLst>
                                      </p:cBhvr>
                                      <p:to>
                                        <p:strVal val="visible"/>
                                      </p:to>
                                    </p:set>
                                    <p:animEffect transition="in" filter="wipe(down)">
                                      <p:cBhvr>
                                        <p:cTn id="91" dur="300"/>
                                        <p:tgtEl>
                                          <p:spTgt spid="3">
                                            <p:graphicEl>
                                              <a:chart seriesIdx="-4" categoryIdx="20"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3">
                                            <p:graphicEl>
                                              <a:chart seriesIdx="-4" categoryIdx="21" bldStep="category"/>
                                            </p:graphicEl>
                                          </p:spTgt>
                                        </p:tgtEl>
                                        <p:attrNameLst>
                                          <p:attrName>style.visibility</p:attrName>
                                        </p:attrNameLst>
                                      </p:cBhvr>
                                      <p:to>
                                        <p:strVal val="visible"/>
                                      </p:to>
                                    </p:set>
                                    <p:animEffect transition="in" filter="wipe(down)">
                                      <p:cBhvr>
                                        <p:cTn id="95" dur="300"/>
                                        <p:tgtEl>
                                          <p:spTgt spid="3">
                                            <p:graphicEl>
                                              <a:chart seriesIdx="-4" categoryIdx="21"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3">
                                            <p:graphicEl>
                                              <a:chart seriesIdx="-4" categoryIdx="22" bldStep="category"/>
                                            </p:graphicEl>
                                          </p:spTgt>
                                        </p:tgtEl>
                                        <p:attrNameLst>
                                          <p:attrName>style.visibility</p:attrName>
                                        </p:attrNameLst>
                                      </p:cBhvr>
                                      <p:to>
                                        <p:strVal val="visible"/>
                                      </p:to>
                                    </p:set>
                                    <p:animEffect transition="in" filter="wipe(down)">
                                      <p:cBhvr>
                                        <p:cTn id="99" dur="300"/>
                                        <p:tgtEl>
                                          <p:spTgt spid="3">
                                            <p:graphicEl>
                                              <a:chart seriesIdx="-4" categoryIdx="22"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3">
                                            <p:graphicEl>
                                              <a:chart seriesIdx="-4" categoryIdx="23" bldStep="category"/>
                                            </p:graphicEl>
                                          </p:spTgt>
                                        </p:tgtEl>
                                        <p:attrNameLst>
                                          <p:attrName>style.visibility</p:attrName>
                                        </p:attrNameLst>
                                      </p:cBhvr>
                                      <p:to>
                                        <p:strVal val="visible"/>
                                      </p:to>
                                    </p:set>
                                    <p:animEffect transition="in" filter="wipe(down)">
                                      <p:cBhvr>
                                        <p:cTn id="103" dur="300"/>
                                        <p:tgtEl>
                                          <p:spTgt spid="3">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6">
    <p:spTree>
      <p:nvGrpSpPr>
        <p:cNvPr id="1" name=""/>
        <p:cNvGrpSpPr/>
        <p:nvPr/>
      </p:nvGrpSpPr>
      <p:grpSpPr>
        <a:xfrm>
          <a:off x="0" y="0"/>
          <a:ext cx="0" cy="0"/>
          <a:chOff x="0" y="0"/>
          <a:chExt cx="0" cy="0"/>
        </a:xfrm>
      </p:grpSpPr>
      <p:grpSp>
        <p:nvGrpSpPr>
          <p:cNvPr id="4" name="Group 35">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hidden="1">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123547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7">
    <p:spTree>
      <p:nvGrpSpPr>
        <p:cNvPr id="1" name=""/>
        <p:cNvGrpSpPr/>
        <p:nvPr/>
      </p:nvGrpSpPr>
      <p:grpSpPr>
        <a:xfrm>
          <a:off x="0" y="0"/>
          <a:ext cx="0" cy="0"/>
          <a:chOff x="0" y="0"/>
          <a:chExt cx="0" cy="0"/>
        </a:xfrm>
      </p:grpSpPr>
      <p:grpSp>
        <p:nvGrpSpPr>
          <p:cNvPr id="5" name="Group 35">
            <a:extLst>
              <a:ext uri="{FF2B5EF4-FFF2-40B4-BE49-F238E27FC236}">
                <a16:creationId xmlns:a16="http://schemas.microsoft.com/office/drawing/2014/main" id="{15C1165B-50AC-46F5-B945-37FE6AF1F392}"/>
              </a:ext>
            </a:extLst>
          </p:cNvPr>
          <p:cNvGrpSpPr/>
          <p:nvPr userDrawn="1"/>
        </p:nvGrpSpPr>
        <p:grpSpPr>
          <a:xfrm>
            <a:off x="-6583" y="-3"/>
            <a:ext cx="12302859" cy="6858003"/>
            <a:chOff x="-6566" y="-2"/>
            <a:chExt cx="12269309" cy="6858002"/>
          </a:xfrm>
        </p:grpSpPr>
        <p:sp>
          <p:nvSpPr>
            <p:cNvPr id="6" name="Rectangle 36" hidden="1">
              <a:extLst>
                <a:ext uri="{FF2B5EF4-FFF2-40B4-BE49-F238E27FC236}">
                  <a16:creationId xmlns:a16="http://schemas.microsoft.com/office/drawing/2014/main" id="{EA24BE63-1E38-4FA8-B27E-7568D000D456}"/>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7" name="Group 37" hidden="1">
              <a:extLst>
                <a:ext uri="{FF2B5EF4-FFF2-40B4-BE49-F238E27FC236}">
                  <a16:creationId xmlns:a16="http://schemas.microsoft.com/office/drawing/2014/main" id="{D4DAB8E7-6AD7-4E3B-87D7-9C92D704A0D5}"/>
                </a:ext>
              </a:extLst>
            </p:cNvPr>
            <p:cNvGrpSpPr/>
            <p:nvPr userDrawn="1"/>
          </p:nvGrpSpPr>
          <p:grpSpPr>
            <a:xfrm>
              <a:off x="442260" y="3456849"/>
              <a:ext cx="11820483" cy="2970388"/>
              <a:chOff x="442260" y="3600153"/>
              <a:chExt cx="11820483" cy="2970388"/>
            </a:xfrm>
          </p:grpSpPr>
          <p:cxnSp>
            <p:nvCxnSpPr>
              <p:cNvPr id="8" name="Straight Connector 38">
                <a:extLst>
                  <a:ext uri="{FF2B5EF4-FFF2-40B4-BE49-F238E27FC236}">
                    <a16:creationId xmlns:a16="http://schemas.microsoft.com/office/drawing/2014/main" id="{0F24E6D8-B4AC-477C-A584-BF9803AD059A}"/>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39">
                <a:extLst>
                  <a:ext uri="{FF2B5EF4-FFF2-40B4-BE49-F238E27FC236}">
                    <a16:creationId xmlns:a16="http://schemas.microsoft.com/office/drawing/2014/main" id="{2AFEE107-23D8-49B8-B87B-287A589B06A3}"/>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0">
                <a:extLst>
                  <a:ext uri="{FF2B5EF4-FFF2-40B4-BE49-F238E27FC236}">
                    <a16:creationId xmlns:a16="http://schemas.microsoft.com/office/drawing/2014/main" id="{FC46F22B-8D16-44B9-B078-5202FAD5506C}"/>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1">
                <a:extLst>
                  <a:ext uri="{FF2B5EF4-FFF2-40B4-BE49-F238E27FC236}">
                    <a16:creationId xmlns:a16="http://schemas.microsoft.com/office/drawing/2014/main" id="{84F40097-447D-4345-A231-8E06B5113DAF}"/>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2">
                <a:extLst>
                  <a:ext uri="{FF2B5EF4-FFF2-40B4-BE49-F238E27FC236}">
                    <a16:creationId xmlns:a16="http://schemas.microsoft.com/office/drawing/2014/main" id="{42254BF6-C2FE-484E-B8E5-A5FB6CAE68DA}"/>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3">
                <a:extLst>
                  <a:ext uri="{FF2B5EF4-FFF2-40B4-BE49-F238E27FC236}">
                    <a16:creationId xmlns:a16="http://schemas.microsoft.com/office/drawing/2014/main" id="{E5B7F90F-FC2C-4515-8D32-89F631EBA147}"/>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4">
                <a:extLst>
                  <a:ext uri="{FF2B5EF4-FFF2-40B4-BE49-F238E27FC236}">
                    <a16:creationId xmlns:a16="http://schemas.microsoft.com/office/drawing/2014/main" id="{E99345B2-5577-4798-8DBC-A8040E1C170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5">
                <a:extLst>
                  <a:ext uri="{FF2B5EF4-FFF2-40B4-BE49-F238E27FC236}">
                    <a16:creationId xmlns:a16="http://schemas.microsoft.com/office/drawing/2014/main" id="{F327189C-9AB2-4BE4-BEFF-13F4E1778D06}"/>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6">
                <a:extLst>
                  <a:ext uri="{FF2B5EF4-FFF2-40B4-BE49-F238E27FC236}">
                    <a16:creationId xmlns:a16="http://schemas.microsoft.com/office/drawing/2014/main" id="{7F11114A-60DF-4358-A694-BB4FEEA2A6C7}"/>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7">
                <a:extLst>
                  <a:ext uri="{FF2B5EF4-FFF2-40B4-BE49-F238E27FC236}">
                    <a16:creationId xmlns:a16="http://schemas.microsoft.com/office/drawing/2014/main" id="{A23FCE7B-565B-4C89-BB57-1638682A4280}"/>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8">
                <a:extLst>
                  <a:ext uri="{FF2B5EF4-FFF2-40B4-BE49-F238E27FC236}">
                    <a16:creationId xmlns:a16="http://schemas.microsoft.com/office/drawing/2014/main" id="{0E2613AD-9079-429A-BC7D-F00A04FEFC83}"/>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9">
                <a:extLst>
                  <a:ext uri="{FF2B5EF4-FFF2-40B4-BE49-F238E27FC236}">
                    <a16:creationId xmlns:a16="http://schemas.microsoft.com/office/drawing/2014/main" id="{D8432CDA-98D7-4A05-A0F3-EDA2D11BC74F}"/>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0">
                <a:extLst>
                  <a:ext uri="{FF2B5EF4-FFF2-40B4-BE49-F238E27FC236}">
                    <a16:creationId xmlns:a16="http://schemas.microsoft.com/office/drawing/2014/main" id="{9E761685-9937-4475-8FEE-7B969A517733}"/>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1">
                <a:extLst>
                  <a:ext uri="{FF2B5EF4-FFF2-40B4-BE49-F238E27FC236}">
                    <a16:creationId xmlns:a16="http://schemas.microsoft.com/office/drawing/2014/main" id="{504C3711-C622-42DC-9899-B3858E082F8D}"/>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2">
                <a:extLst>
                  <a:ext uri="{FF2B5EF4-FFF2-40B4-BE49-F238E27FC236}">
                    <a16:creationId xmlns:a16="http://schemas.microsoft.com/office/drawing/2014/main" id="{1A83ECB3-AA6D-4F83-A917-59F1F3CAF53A}"/>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3">
                <a:extLst>
                  <a:ext uri="{FF2B5EF4-FFF2-40B4-BE49-F238E27FC236}">
                    <a16:creationId xmlns:a16="http://schemas.microsoft.com/office/drawing/2014/main" id="{3375B322-614F-48CD-9559-DDABC5D9313C}"/>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4">
                <a:extLst>
                  <a:ext uri="{FF2B5EF4-FFF2-40B4-BE49-F238E27FC236}">
                    <a16:creationId xmlns:a16="http://schemas.microsoft.com/office/drawing/2014/main" id="{B19264DC-7279-4EAE-9B3E-6C1ADC0DB8DF}"/>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5">
                <a:extLst>
                  <a:ext uri="{FF2B5EF4-FFF2-40B4-BE49-F238E27FC236}">
                    <a16:creationId xmlns:a16="http://schemas.microsoft.com/office/drawing/2014/main" id="{785CCA65-BECC-4A15-B2F7-9CCF558B8165}"/>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6">
                <a:extLst>
                  <a:ext uri="{FF2B5EF4-FFF2-40B4-BE49-F238E27FC236}">
                    <a16:creationId xmlns:a16="http://schemas.microsoft.com/office/drawing/2014/main" id="{7CC1776D-4ADE-4C0C-965F-79108AEEF1BC}"/>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7">
                <a:extLst>
                  <a:ext uri="{FF2B5EF4-FFF2-40B4-BE49-F238E27FC236}">
                    <a16:creationId xmlns:a16="http://schemas.microsoft.com/office/drawing/2014/main" id="{B55C28CF-9862-488A-8C81-3050036A705D}"/>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8">
                <a:extLst>
                  <a:ext uri="{FF2B5EF4-FFF2-40B4-BE49-F238E27FC236}">
                    <a16:creationId xmlns:a16="http://schemas.microsoft.com/office/drawing/2014/main" id="{21D5562D-7135-49BA-B33A-8426A8A0AD75}"/>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9">
                <a:extLst>
                  <a:ext uri="{FF2B5EF4-FFF2-40B4-BE49-F238E27FC236}">
                    <a16:creationId xmlns:a16="http://schemas.microsoft.com/office/drawing/2014/main" id="{F39A28E8-9029-4984-AFC2-3FD4EEC51BA7}"/>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0">
                <a:extLst>
                  <a:ext uri="{FF2B5EF4-FFF2-40B4-BE49-F238E27FC236}">
                    <a16:creationId xmlns:a16="http://schemas.microsoft.com/office/drawing/2014/main" id="{15D4F68C-30B2-45C2-BDD1-B6EBEE511F2B}"/>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61">
                <a:extLst>
                  <a:ext uri="{FF2B5EF4-FFF2-40B4-BE49-F238E27FC236}">
                    <a16:creationId xmlns:a16="http://schemas.microsoft.com/office/drawing/2014/main" id="{051ED23E-8584-4999-8EC5-84277C9290D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94A4DDCC-9F42-4948-9645-E86435B98BA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E06FD5EE-114E-4722-B4F2-F97B4E5BFF1B}"/>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3" name="Straight Connector 32">
            <a:extLst>
              <a:ext uri="{FF2B5EF4-FFF2-40B4-BE49-F238E27FC236}">
                <a16:creationId xmlns:a16="http://schemas.microsoft.com/office/drawing/2014/main" id="{46A4415C-3223-40AA-9C39-316146802F9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987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8.png"/><Relationship Id="rId39" Type="http://schemas.openxmlformats.org/officeDocument/2006/relationships/image" Target="../media/image21.png"/><Relationship Id="rId21" Type="http://schemas.openxmlformats.org/officeDocument/2006/relationships/image" Target="../media/image3.png"/><Relationship Id="rId34" Type="http://schemas.openxmlformats.org/officeDocument/2006/relationships/image" Target="../media/image16.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32" Type="http://schemas.openxmlformats.org/officeDocument/2006/relationships/image" Target="../media/image14.png"/><Relationship Id="rId37" Type="http://schemas.openxmlformats.org/officeDocument/2006/relationships/image" Target="../media/image19.png"/><Relationship Id="rId40" Type="http://schemas.openxmlformats.org/officeDocument/2006/relationships/image" Target="../media/image22.png"/><Relationship Id="rId45" Type="http://schemas.openxmlformats.org/officeDocument/2006/relationships/image" Target="../media/image2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28" Type="http://schemas.openxmlformats.org/officeDocument/2006/relationships/image" Target="../media/image10.png"/><Relationship Id="rId36" Type="http://schemas.openxmlformats.org/officeDocument/2006/relationships/image" Target="../media/image18.png"/><Relationship Id="rId10" Type="http://schemas.openxmlformats.org/officeDocument/2006/relationships/slideLayout" Target="../slideLayouts/slideLayout10.xml"/><Relationship Id="rId19" Type="http://schemas.openxmlformats.org/officeDocument/2006/relationships/image" Target="../media/image1.jpeg"/><Relationship Id="rId31" Type="http://schemas.openxmlformats.org/officeDocument/2006/relationships/image" Target="../media/image13.png"/><Relationship Id="rId44" Type="http://schemas.openxmlformats.org/officeDocument/2006/relationships/image" Target="../media/image2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 Id="rId27" Type="http://schemas.openxmlformats.org/officeDocument/2006/relationships/image" Target="../media/image9.png"/><Relationship Id="rId30" Type="http://schemas.openxmlformats.org/officeDocument/2006/relationships/image" Target="../media/image12.png"/><Relationship Id="rId35" Type="http://schemas.openxmlformats.org/officeDocument/2006/relationships/image" Target="../media/image17.png"/><Relationship Id="rId43" Type="http://schemas.openxmlformats.org/officeDocument/2006/relationships/image" Target="../media/image25.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7.png"/><Relationship Id="rId33" Type="http://schemas.openxmlformats.org/officeDocument/2006/relationships/image" Target="../media/image15.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2.png"/><Relationship Id="rId41"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8.png"/><Relationship Id="rId26" Type="http://schemas.openxmlformats.org/officeDocument/2006/relationships/image" Target="../media/image16.png"/><Relationship Id="rId39" Type="http://schemas.openxmlformats.org/officeDocument/2006/relationships/image" Target="../media/image29.png"/><Relationship Id="rId21" Type="http://schemas.openxmlformats.org/officeDocument/2006/relationships/image" Target="../media/image11.png"/><Relationship Id="rId34" Type="http://schemas.openxmlformats.org/officeDocument/2006/relationships/image" Target="../media/image24.png"/><Relationship Id="rId7" Type="http://schemas.openxmlformats.org/officeDocument/2006/relationships/slideLayout" Target="../slideLayouts/slideLayout25.xml"/><Relationship Id="rId12" Type="http://schemas.openxmlformats.org/officeDocument/2006/relationships/theme" Target="../theme/theme3.xml"/><Relationship Id="rId17" Type="http://schemas.openxmlformats.org/officeDocument/2006/relationships/image" Target="../media/image7.png"/><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slideLayout" Target="../slideLayouts/slideLayout20.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4.png"/><Relationship Id="rId32" Type="http://schemas.openxmlformats.org/officeDocument/2006/relationships/image" Target="../media/image22.png"/><Relationship Id="rId37" Type="http://schemas.openxmlformats.org/officeDocument/2006/relationships/image" Target="../media/image27.emf"/><Relationship Id="rId40" Type="http://schemas.openxmlformats.org/officeDocument/2006/relationships/image" Target="../media/image37.png"/><Relationship Id="rId5" Type="http://schemas.openxmlformats.org/officeDocument/2006/relationships/slideLayout" Target="../slideLayouts/slideLayout23.xm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36" Type="http://schemas.openxmlformats.org/officeDocument/2006/relationships/image" Target="../media/image26.png"/><Relationship Id="rId10" Type="http://schemas.openxmlformats.org/officeDocument/2006/relationships/slideLayout" Target="../slideLayouts/slideLayout28.xml"/><Relationship Id="rId19" Type="http://schemas.openxmlformats.org/officeDocument/2006/relationships/image" Target="../media/image9.png"/><Relationship Id="rId31" Type="http://schemas.openxmlformats.org/officeDocument/2006/relationships/image" Target="../media/image2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4.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249"/>
        </a:solidFill>
        <a:effectLst/>
      </p:bgPr>
    </p:bg>
    <p:spTree>
      <p:nvGrpSpPr>
        <p:cNvPr id="1" name=""/>
        <p:cNvGrpSpPr/>
        <p:nvPr/>
      </p:nvGrpSpPr>
      <p:grpSpPr>
        <a:xfrm>
          <a:off x="0" y="0"/>
          <a:ext cx="0" cy="0"/>
          <a:chOff x="0" y="0"/>
          <a:chExt cx="0" cy="0"/>
        </a:xfrm>
      </p:grpSpPr>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pic>
        <p:nvPicPr>
          <p:cNvPr id="3" name="Picture 35" hidden="1">
            <a:extLst>
              <a:ext uri="{FF2B5EF4-FFF2-40B4-BE49-F238E27FC236}">
                <a16:creationId xmlns:a16="http://schemas.microsoft.com/office/drawing/2014/main" id="{C995CFAD-3BA1-4EC9-867D-60423D76AD7D}"/>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0" y="0"/>
            <a:ext cx="12225338" cy="6858000"/>
          </a:xfrm>
          <a:prstGeom prst="rect">
            <a:avLst/>
          </a:prstGeom>
        </p:spPr>
      </p:pic>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72" name="Rectangle 2">
            <a:extLst>
              <a:ext uri="{FF2B5EF4-FFF2-40B4-BE49-F238E27FC236}">
                <a16:creationId xmlns:a16="http://schemas.microsoft.com/office/drawing/2014/main" id="{F152A04D-5063-4E95-9CB5-5C50E37A6E5E}"/>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39" name="Text Box 34"/>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6C34021B-66EB-9E45-8BD1-64D5855A5802}"/>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8" name="Straight Connector 37">
            <a:extLst>
              <a:ext uri="{FF2B5EF4-FFF2-40B4-BE49-F238E27FC236}">
                <a16:creationId xmlns:a16="http://schemas.microsoft.com/office/drawing/2014/main" id="{EE71E5B5-6921-4FB2-A9C4-9C2A029FF0B3}"/>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0" name="Picture 5">
            <a:extLst>
              <a:ext uri="{FF2B5EF4-FFF2-40B4-BE49-F238E27FC236}">
                <a16:creationId xmlns:a16="http://schemas.microsoft.com/office/drawing/2014/main" id="{294C493E-467F-427F-AD20-6EDFB99CC1EE}"/>
              </a:ext>
            </a:extLst>
          </p:cNvPr>
          <p:cNvPicPr>
            <a:picLocks/>
          </p:cNvPicPr>
          <p:nvPr userDrawn="1"/>
        </p:nvPicPr>
        <p:blipFill>
          <a:blip r:embed="rId21"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41" name="Group 40">
            <a:extLst>
              <a:ext uri="{FF2B5EF4-FFF2-40B4-BE49-F238E27FC236}">
                <a16:creationId xmlns:a16="http://schemas.microsoft.com/office/drawing/2014/main" id="{4DBC1C78-934E-43C3-89A2-D550E7103D68}"/>
              </a:ext>
            </a:extLst>
          </p:cNvPr>
          <p:cNvGrpSpPr/>
          <p:nvPr userDrawn="1"/>
        </p:nvGrpSpPr>
        <p:grpSpPr>
          <a:xfrm>
            <a:off x="226688" y="6569736"/>
            <a:ext cx="9628745" cy="144114"/>
            <a:chOff x="1076500" y="4469696"/>
            <a:chExt cx="9628745" cy="144114"/>
          </a:xfrm>
        </p:grpSpPr>
        <p:pic>
          <p:nvPicPr>
            <p:cNvPr id="42" name="Picture 41" descr="de.png">
              <a:extLst>
                <a:ext uri="{FF2B5EF4-FFF2-40B4-BE49-F238E27FC236}">
                  <a16:creationId xmlns:a16="http://schemas.microsoft.com/office/drawing/2014/main" id="{EB8F1C84-37D6-401E-BC13-47D69E166CB8}"/>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3" name="Picture 42" descr="at.png">
              <a:extLst>
                <a:ext uri="{FF2B5EF4-FFF2-40B4-BE49-F238E27FC236}">
                  <a16:creationId xmlns:a16="http://schemas.microsoft.com/office/drawing/2014/main" id="{9E5B3B25-88B7-4D25-8E48-FD93CF32260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4" name="Picture 43" descr="be.png">
              <a:extLst>
                <a:ext uri="{FF2B5EF4-FFF2-40B4-BE49-F238E27FC236}">
                  <a16:creationId xmlns:a16="http://schemas.microsoft.com/office/drawing/2014/main" id="{F9ADA7A6-E4C2-4FFC-9DF9-7486778AFBF3}"/>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5" name="Picture 44" descr="dk.png">
              <a:extLst>
                <a:ext uri="{FF2B5EF4-FFF2-40B4-BE49-F238E27FC236}">
                  <a16:creationId xmlns:a16="http://schemas.microsoft.com/office/drawing/2014/main" id="{E6FE5C20-6CA3-45B2-BE76-AF0536C5D82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6" name="Picture 45" descr="es.png">
              <a:extLst>
                <a:ext uri="{FF2B5EF4-FFF2-40B4-BE49-F238E27FC236}">
                  <a16:creationId xmlns:a16="http://schemas.microsoft.com/office/drawing/2014/main" id="{3C76DCA5-C7FF-42A4-A5EC-3D486B98CF9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7" name="Picture 46" descr="ee.png">
              <a:extLst>
                <a:ext uri="{FF2B5EF4-FFF2-40B4-BE49-F238E27FC236}">
                  <a16:creationId xmlns:a16="http://schemas.microsoft.com/office/drawing/2014/main" id="{67BE5334-F874-41E6-ADEC-17A46646B60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8" name="Picture 47" descr="fi.png">
              <a:extLst>
                <a:ext uri="{FF2B5EF4-FFF2-40B4-BE49-F238E27FC236}">
                  <a16:creationId xmlns:a16="http://schemas.microsoft.com/office/drawing/2014/main" id="{96DE196B-D297-478F-8ABE-827D9EE6682A}"/>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49" name="Picture 48" descr="fr.png">
              <a:extLst>
                <a:ext uri="{FF2B5EF4-FFF2-40B4-BE49-F238E27FC236}">
                  <a16:creationId xmlns:a16="http://schemas.microsoft.com/office/drawing/2014/main" id="{B75A5595-F575-42C9-B6CB-179DF0573EA4}"/>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0" name="Picture 49" descr="gr.png">
              <a:extLst>
                <a:ext uri="{FF2B5EF4-FFF2-40B4-BE49-F238E27FC236}">
                  <a16:creationId xmlns:a16="http://schemas.microsoft.com/office/drawing/2014/main" id="{486E8D73-8313-4F6B-8D4F-C110D7101517}"/>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1" name="Picture 50" descr="hu.png">
              <a:extLst>
                <a:ext uri="{FF2B5EF4-FFF2-40B4-BE49-F238E27FC236}">
                  <a16:creationId xmlns:a16="http://schemas.microsoft.com/office/drawing/2014/main" id="{12F2BB1E-E3C4-4ED9-93D3-737198912F0A}"/>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2" name="Picture 51" descr="ie.png">
              <a:extLst>
                <a:ext uri="{FF2B5EF4-FFF2-40B4-BE49-F238E27FC236}">
                  <a16:creationId xmlns:a16="http://schemas.microsoft.com/office/drawing/2014/main" id="{B68C00F5-1368-4165-8949-50D506E17E2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3" name="Picture 52" descr="it.png">
              <a:extLst>
                <a:ext uri="{FF2B5EF4-FFF2-40B4-BE49-F238E27FC236}">
                  <a16:creationId xmlns:a16="http://schemas.microsoft.com/office/drawing/2014/main" id="{25BCE126-5E8C-4690-B1ED-004913E17441}"/>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4" name="Picture 53" descr="lu.png">
              <a:extLst>
                <a:ext uri="{FF2B5EF4-FFF2-40B4-BE49-F238E27FC236}">
                  <a16:creationId xmlns:a16="http://schemas.microsoft.com/office/drawing/2014/main" id="{58D0ED07-7F74-413B-A18C-DB25C51AB01D}"/>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5" name="Picture 54" descr="no.png">
              <a:extLst>
                <a:ext uri="{FF2B5EF4-FFF2-40B4-BE49-F238E27FC236}">
                  <a16:creationId xmlns:a16="http://schemas.microsoft.com/office/drawing/2014/main" id="{65B7D5EF-360A-42AC-8BB1-B0FF1117B5AB}"/>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6" name="Picture 55" descr="nl.png">
              <a:extLst>
                <a:ext uri="{FF2B5EF4-FFF2-40B4-BE49-F238E27FC236}">
                  <a16:creationId xmlns:a16="http://schemas.microsoft.com/office/drawing/2014/main" id="{D4AD2F50-61D0-47CA-9ADF-6583E0C845AA}"/>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7" name="Picture 56" descr="pl.png">
              <a:extLst>
                <a:ext uri="{FF2B5EF4-FFF2-40B4-BE49-F238E27FC236}">
                  <a16:creationId xmlns:a16="http://schemas.microsoft.com/office/drawing/2014/main" id="{A9B48F1B-D107-417E-980A-D6C1C64E7FCC}"/>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8" name="Picture 57" descr="pt.png">
              <a:extLst>
                <a:ext uri="{FF2B5EF4-FFF2-40B4-BE49-F238E27FC236}">
                  <a16:creationId xmlns:a16="http://schemas.microsoft.com/office/drawing/2014/main" id="{9CEA4591-D55A-4025-A678-8C4ECBB97B9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59" name="Picture 58" descr="cz.png">
              <a:extLst>
                <a:ext uri="{FF2B5EF4-FFF2-40B4-BE49-F238E27FC236}">
                  <a16:creationId xmlns:a16="http://schemas.microsoft.com/office/drawing/2014/main" id="{7D8F2DA6-0647-4919-95BA-9F6669F8308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0" name="Picture 59" descr="ro.png">
              <a:extLst>
                <a:ext uri="{FF2B5EF4-FFF2-40B4-BE49-F238E27FC236}">
                  <a16:creationId xmlns:a16="http://schemas.microsoft.com/office/drawing/2014/main" id="{FD11455B-1B2F-45A3-B1D3-55F4FDF87F64}"/>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1" name="Picture 60" descr="se.png">
              <a:extLst>
                <a:ext uri="{FF2B5EF4-FFF2-40B4-BE49-F238E27FC236}">
                  <a16:creationId xmlns:a16="http://schemas.microsoft.com/office/drawing/2014/main" id="{4B9B344B-0E41-494D-9021-AD5B0EBD5EB5}"/>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62" name="Picture 61" descr="ch.png">
              <a:extLst>
                <a:ext uri="{FF2B5EF4-FFF2-40B4-BE49-F238E27FC236}">
                  <a16:creationId xmlns:a16="http://schemas.microsoft.com/office/drawing/2014/main" id="{9BD6834F-A842-4175-A460-F10D56E530CB}"/>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99A6F9E2-D58A-4C18-856C-38DABB5F48DD}"/>
                </a:ext>
              </a:extLst>
            </p:cNvPr>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1" name="Picture 90">
              <a:extLst>
                <a:ext uri="{FF2B5EF4-FFF2-40B4-BE49-F238E27FC236}">
                  <a16:creationId xmlns:a16="http://schemas.microsoft.com/office/drawing/2014/main" id="{3F428B08-5DE9-416A-AC94-97FEC5074277}"/>
                </a:ext>
              </a:extLst>
            </p:cNvPr>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2" name="Picture 91">
              <a:extLst>
                <a:ext uri="{FF2B5EF4-FFF2-40B4-BE49-F238E27FC236}">
                  <a16:creationId xmlns:a16="http://schemas.microsoft.com/office/drawing/2014/main" id="{DF0C5BF6-0A56-43E8-B702-DD00D20186DC}"/>
                </a:ext>
              </a:extLst>
            </p:cNvPr>
            <p:cNvPicPr>
              <a:picLocks noChangeAspect="1"/>
            </p:cNvPicPr>
            <p:nvPr userDrawn="1"/>
          </p:nvPicPr>
          <p:blipFill>
            <a:blip r:embed="rId45"/>
            <a:stretch>
              <a:fillRect/>
            </a:stretch>
          </p:blipFill>
          <p:spPr>
            <a:xfrm>
              <a:off x="9768386" y="4469696"/>
              <a:ext cx="216000" cy="144000"/>
            </a:xfrm>
            <a:prstGeom prst="rect">
              <a:avLst/>
            </a:prstGeom>
          </p:spPr>
        </p:pic>
        <p:pic>
          <p:nvPicPr>
            <p:cNvPr id="93" name="Picture 92" descr="ca.png">
              <a:extLst>
                <a:ext uri="{FF2B5EF4-FFF2-40B4-BE49-F238E27FC236}">
                  <a16:creationId xmlns:a16="http://schemas.microsoft.com/office/drawing/2014/main" id="{3499BC2D-CC69-4106-BA9D-0FBE057E770A}"/>
                </a:ext>
              </a:extLst>
            </p:cNvPr>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4" name="Picture 93" descr="si.png">
              <a:extLst>
                <a:ext uri="{FF2B5EF4-FFF2-40B4-BE49-F238E27FC236}">
                  <a16:creationId xmlns:a16="http://schemas.microsoft.com/office/drawing/2014/main" id="{ED3EFE3E-366C-4F59-867B-601A94FA855D}"/>
                </a:ext>
              </a:extLst>
            </p:cNvPr>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 bg1="lt1" tx1="dk1" bg2="lt2" tx2="dk2" accent1="accent1" accent2="accent2" accent3="accent3" accent4="accent4" accent5="accent5" accent6="accent6" hlink="hlink" folHlink="folHlink"/>
  <p:sldLayoutIdLst>
    <p:sldLayoutId id="2147483929" r:id="rId1"/>
    <p:sldLayoutId id="2147483945" r:id="rId2"/>
    <p:sldLayoutId id="2147483974" r:id="rId3"/>
    <p:sldLayoutId id="2147483975" r:id="rId4"/>
    <p:sldLayoutId id="2147483973" r:id="rId5"/>
    <p:sldLayoutId id="2147483930" r:id="rId6"/>
    <p:sldLayoutId id="2147483931" r:id="rId7"/>
    <p:sldLayoutId id="2147483932" r:id="rId8"/>
    <p:sldLayoutId id="2147483933" r:id="rId9"/>
    <p:sldLayoutId id="2147483935" r:id="rId10"/>
    <p:sldLayoutId id="2147483936" r:id="rId11"/>
    <p:sldLayoutId id="2147483937" r:id="rId12"/>
    <p:sldLayoutId id="2147483938" r:id="rId13"/>
    <p:sldLayoutId id="2147483939" r:id="rId14"/>
    <p:sldLayoutId id="2147483946" r:id="rId15"/>
    <p:sldLayoutId id="2147483947" r:id="rId16"/>
    <p:sldLayoutId id="2147483977" r:id="rId17"/>
  </p:sldLayoutIdLst>
  <p:hf hdr="0" dt="0"/>
  <p:txStyles>
    <p:title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p:titleStyle>
    <p:bodyStyle>
      <a:lvl1pPr marL="0" indent="0" algn="l" rtl="0" eaLnBrk="1" fontAlgn="base" hangingPunct="1">
        <a:lnSpc>
          <a:spcPct val="119000"/>
        </a:lnSpc>
        <a:spcBef>
          <a:spcPct val="20000"/>
        </a:spcBef>
        <a:spcAft>
          <a:spcPct val="0"/>
        </a:spcAft>
        <a:buClr>
          <a:srgbClr val="8197A6"/>
        </a:buClr>
        <a:buFont typeface="Arial" panose="020B0604020202020204"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1pPr>
      <a:lvl2pPr marL="78132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2pPr>
      <a:lvl3pPr marL="135777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3pPr>
      <a:lvl4pPr marL="193421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4pPr>
      <a:lvl5pPr marL="251066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5pPr>
      <a:lvl6pPr marL="335661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7" name="Picture 5">
            <a:extLst>
              <a:ext uri="{FF2B5EF4-FFF2-40B4-BE49-F238E27FC236}">
                <a16:creationId xmlns:a16="http://schemas.microsoft.com/office/drawing/2014/main" id="{109A9530-2671-487F-A9F5-FDB35D172B8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sp>
        <p:nvSpPr>
          <p:cNvPr id="3" name="Text Box 34">
            <a:extLst>
              <a:ext uri="{FF2B5EF4-FFF2-40B4-BE49-F238E27FC236}">
                <a16:creationId xmlns:a16="http://schemas.microsoft.com/office/drawing/2014/main" id="{174566EC-B884-414A-9831-F2C2C01CAF72}"/>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id="{68673324-7E47-2849-ABFE-CFCE924180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65" name="Straight Connector 64">
            <a:extLst>
              <a:ext uri="{FF2B5EF4-FFF2-40B4-BE49-F238E27FC236}">
                <a16:creationId xmlns:a16="http://schemas.microsoft.com/office/drawing/2014/main" id="{B6E905FD-56C1-4FF6-A433-C72EFE86E9E9}"/>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EB70629-6E40-4C2A-9562-62552F996A42}"/>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AC39C2E0-A471-4AE8-B1E5-E64A4C52603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861CCCF3-6639-4ED2-8797-1EB078D8A4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95890E6A-90CA-4AA2-96DC-BAE81A00D23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FE3314EC-1827-4B33-BDD4-CBAA4973E94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2CF6049A-BC36-41DD-80A5-03F5A599080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971096F2-4BC9-45C9-B67B-60BC8E9BC05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DF2D478F-7021-4595-8876-27E2211A139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AC5814F0-CF04-4E51-A909-084543E5314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B88F5E1C-84A9-47A6-92CD-774A083097E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695B3ADD-A8CF-42CB-8096-9952EF128BB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8057D8CE-27C1-41FB-AD1F-34607BCBF79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55229DEA-4E84-43DE-BB3C-4D2E24ECF9F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98452D35-6DFA-4CC2-A965-846AE967F39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6AF13E72-4447-4F5F-992B-1117D26BC4F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A3102C04-D9D7-4CF2-8406-44F0763A28E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4F7A2438-6191-4EB7-AE68-FB12B31F0B94}"/>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C91FDA7D-B639-4654-AADF-26BB9B68D48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D33C55F3-CA1A-4084-8F9C-B0264B7E1699}"/>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F2C7AF9D-DA22-430F-BC77-DC5169E4707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6B318759-EE6E-4114-9D5D-81DC9DFA150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F285EA44-5830-4EDF-9D3B-5C571B78CDC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6CE3BF66-9D13-4147-9AE9-ABA7BD37D32A}"/>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19D2F9D0-1962-4CC5-AEF2-5798DD990D3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D9E0A098-24EC-482E-96E9-0D61FC3D4E10}"/>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178C0134-A8D4-4B6C-8794-EF089660959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66A1E550-3CF2-439F-BF25-A29776B2C876}"/>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554798536"/>
      </p:ext>
    </p:extLst>
  </p:cSld>
  <p:clrMap bg1="lt1" tx1="dk1" bg2="lt2" tx2="dk2" accent1="accent1" accent2="accent2" accent3="accent3" accent4="accent4" accent5="accent5" accent6="accent6" hlink="hlink" folHlink="folHlink"/>
  <p:sldLayoutIdLst>
    <p:sldLayoutId id="2147483951" r:id="rId1"/>
  </p:sldLayoutIdLst>
  <p:hf sldNum="0" hdr="0" dt="0"/>
  <p:txStyles>
    <p:titleStyle>
      <a:lvl1pPr algn="just" rtl="0" fontAlgn="base">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67" name="Text Box DG">
            <a:extLst>
              <a:ext uri="{FF2B5EF4-FFF2-40B4-BE49-F238E27FC236}">
                <a16:creationId xmlns:a16="http://schemas.microsoft.com/office/drawing/2014/main" id="{041D4B4D-8C28-4798-BDA6-9AF59297F358}"/>
              </a:ext>
            </a:extLst>
          </p:cNvPr>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2" name="Text Box 34">
            <a:extLst>
              <a:ext uri="{FF2B5EF4-FFF2-40B4-BE49-F238E27FC236}">
                <a16:creationId xmlns:a16="http://schemas.microsoft.com/office/drawing/2014/main" id="{06E20340-F309-4C15-A091-9346422556E1}"/>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C395660-CE89-4345-8089-CAD36085B6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31285938-38F2-4846-B949-8ED3F65A0850}"/>
              </a:ext>
            </a:extLst>
          </p:cNvPr>
          <p:cNvGrpSpPr/>
          <p:nvPr userDrawn="1"/>
        </p:nvGrpSpPr>
        <p:grpSpPr>
          <a:xfrm>
            <a:off x="226688" y="6569736"/>
            <a:ext cx="9628745" cy="144114"/>
            <a:chOff x="1076500" y="4469696"/>
            <a:chExt cx="9628745" cy="144114"/>
          </a:xfrm>
        </p:grpSpPr>
        <p:pic>
          <p:nvPicPr>
            <p:cNvPr id="68" name="Picture 67" descr="de.png">
              <a:extLst>
                <a:ext uri="{FF2B5EF4-FFF2-40B4-BE49-F238E27FC236}">
                  <a16:creationId xmlns:a16="http://schemas.microsoft.com/office/drawing/2014/main" id="{DB6E6CC2-7807-4FD6-AA1E-5C46DA61FEC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9" name="Picture 68" descr="at.png">
              <a:extLst>
                <a:ext uri="{FF2B5EF4-FFF2-40B4-BE49-F238E27FC236}">
                  <a16:creationId xmlns:a16="http://schemas.microsoft.com/office/drawing/2014/main" id="{A75FE66F-444C-4159-A7A8-693E7C38E82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70" name="Picture 69" descr="be.png">
              <a:extLst>
                <a:ext uri="{FF2B5EF4-FFF2-40B4-BE49-F238E27FC236}">
                  <a16:creationId xmlns:a16="http://schemas.microsoft.com/office/drawing/2014/main" id="{CD197BC2-76B4-45E8-B0BB-9CB9E8AC2D0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1" name="Picture 70" descr="dk.png">
              <a:extLst>
                <a:ext uri="{FF2B5EF4-FFF2-40B4-BE49-F238E27FC236}">
                  <a16:creationId xmlns:a16="http://schemas.microsoft.com/office/drawing/2014/main" id="{8565B5FE-9BAE-4C74-ADDD-8306CA06EB1B}"/>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2" name="Picture 71" descr="es.png">
              <a:extLst>
                <a:ext uri="{FF2B5EF4-FFF2-40B4-BE49-F238E27FC236}">
                  <a16:creationId xmlns:a16="http://schemas.microsoft.com/office/drawing/2014/main" id="{F33CDE73-0BE9-4B9E-BBF4-FF6E545E1A5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3" name="Picture 72" descr="ee.png">
              <a:extLst>
                <a:ext uri="{FF2B5EF4-FFF2-40B4-BE49-F238E27FC236}">
                  <a16:creationId xmlns:a16="http://schemas.microsoft.com/office/drawing/2014/main" id="{F9DE7D19-ED42-4549-8822-EC672DB9B1B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4" name="Picture 73" descr="fi.png">
              <a:extLst>
                <a:ext uri="{FF2B5EF4-FFF2-40B4-BE49-F238E27FC236}">
                  <a16:creationId xmlns:a16="http://schemas.microsoft.com/office/drawing/2014/main" id="{24C0DC79-9A98-4B70-A4C1-86222FF92BB5}"/>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5" name="Picture 74" descr="fr.png">
              <a:extLst>
                <a:ext uri="{FF2B5EF4-FFF2-40B4-BE49-F238E27FC236}">
                  <a16:creationId xmlns:a16="http://schemas.microsoft.com/office/drawing/2014/main" id="{B00A40A4-0C89-45BA-BC6C-152B88A942BA}"/>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6" name="Picture 75" descr="gr.png">
              <a:extLst>
                <a:ext uri="{FF2B5EF4-FFF2-40B4-BE49-F238E27FC236}">
                  <a16:creationId xmlns:a16="http://schemas.microsoft.com/office/drawing/2014/main" id="{575A0BD5-CF9D-4089-88DA-566FD0ABAD3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7" name="Picture 76" descr="hu.png">
              <a:extLst>
                <a:ext uri="{FF2B5EF4-FFF2-40B4-BE49-F238E27FC236}">
                  <a16:creationId xmlns:a16="http://schemas.microsoft.com/office/drawing/2014/main" id="{F5EB297F-BE6F-4096-B839-FDC87C1675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8" name="Picture 77" descr="ie.png">
              <a:extLst>
                <a:ext uri="{FF2B5EF4-FFF2-40B4-BE49-F238E27FC236}">
                  <a16:creationId xmlns:a16="http://schemas.microsoft.com/office/drawing/2014/main" id="{8AD4E5D1-AA8C-4BB8-8201-ACDDE69C4EBA}"/>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9" name="Picture 78" descr="it.png">
              <a:extLst>
                <a:ext uri="{FF2B5EF4-FFF2-40B4-BE49-F238E27FC236}">
                  <a16:creationId xmlns:a16="http://schemas.microsoft.com/office/drawing/2014/main" id="{7C2F5ED7-A00D-4431-B7D2-80CE460BFE4E}"/>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80" name="Picture 79" descr="lu.png">
              <a:extLst>
                <a:ext uri="{FF2B5EF4-FFF2-40B4-BE49-F238E27FC236}">
                  <a16:creationId xmlns:a16="http://schemas.microsoft.com/office/drawing/2014/main" id="{BE86145C-7913-4A54-B8A4-44CEBDD4F6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1" name="Picture 80" descr="no.png">
              <a:extLst>
                <a:ext uri="{FF2B5EF4-FFF2-40B4-BE49-F238E27FC236}">
                  <a16:creationId xmlns:a16="http://schemas.microsoft.com/office/drawing/2014/main" id="{C22A356B-34D4-4D59-AC8D-4E9741927D88}"/>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2" name="Picture 81" descr="nl.png">
              <a:extLst>
                <a:ext uri="{FF2B5EF4-FFF2-40B4-BE49-F238E27FC236}">
                  <a16:creationId xmlns:a16="http://schemas.microsoft.com/office/drawing/2014/main" id="{86CB4C08-63C2-40CB-83B4-79F062AC1E69}"/>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3" name="Picture 82" descr="pl.png">
              <a:extLst>
                <a:ext uri="{FF2B5EF4-FFF2-40B4-BE49-F238E27FC236}">
                  <a16:creationId xmlns:a16="http://schemas.microsoft.com/office/drawing/2014/main" id="{EBE070EF-FE90-4B25-A89B-2B372B3983F5}"/>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4" name="Picture 83" descr="pt.png">
              <a:extLst>
                <a:ext uri="{FF2B5EF4-FFF2-40B4-BE49-F238E27FC236}">
                  <a16:creationId xmlns:a16="http://schemas.microsoft.com/office/drawing/2014/main" id="{1609420E-D189-42D4-ABB8-20B1FC874B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5" name="Picture 84" descr="cz.png">
              <a:extLst>
                <a:ext uri="{FF2B5EF4-FFF2-40B4-BE49-F238E27FC236}">
                  <a16:creationId xmlns:a16="http://schemas.microsoft.com/office/drawing/2014/main" id="{187AC689-BC73-4433-B1BA-E8B2D2C0E6D6}"/>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6" name="Picture 85" descr="ro.png">
              <a:extLst>
                <a:ext uri="{FF2B5EF4-FFF2-40B4-BE49-F238E27FC236}">
                  <a16:creationId xmlns:a16="http://schemas.microsoft.com/office/drawing/2014/main" id="{756F4C07-9DF4-4B3F-901F-F91BA406579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7" name="Picture 86" descr="se.png">
              <a:extLst>
                <a:ext uri="{FF2B5EF4-FFF2-40B4-BE49-F238E27FC236}">
                  <a16:creationId xmlns:a16="http://schemas.microsoft.com/office/drawing/2014/main" id="{F9DEBF6D-74FB-4043-8AB0-600A2B1DA4FC}"/>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8" name="Picture 87" descr="ch.png">
              <a:extLst>
                <a:ext uri="{FF2B5EF4-FFF2-40B4-BE49-F238E27FC236}">
                  <a16:creationId xmlns:a16="http://schemas.microsoft.com/office/drawing/2014/main" id="{009CFE73-0A48-4F59-8129-C507C462BC2C}"/>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B5F268E8-665A-4E6C-A738-E4CA686E9797}"/>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0E8C43E4-1B55-4D84-9584-2E78F112E6BE}"/>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52CB6886-10C5-4432-ADE2-0FB4F2BBD160}"/>
                </a:ext>
              </a:extLst>
            </p:cNvPr>
            <p:cNvPicPr>
              <a:picLocks noChangeAspect="1"/>
            </p:cNvPicPr>
            <p:nvPr userDrawn="1"/>
          </p:nvPicPr>
          <p:blipFill>
            <a:blip r:embed="rId37"/>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F0A6784-05AA-4784-B522-3ACC04A2EE4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107D8C3C-402E-4012-B8C2-8EA88584217E}"/>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FE516291-A401-44B3-B7C0-494EEF7A0709}"/>
              </a:ext>
            </a:extLst>
          </p:cNvPr>
          <p:cNvPicPr>
            <a:picLocks/>
          </p:cNvPicPr>
          <p:nvPr userDrawn="1"/>
        </p:nvPicPr>
        <p:blipFill>
          <a:blip r:embed="rId40"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3659391583"/>
      </p:ext>
    </p:extLst>
  </p:cSld>
  <p:clrMap bg1="lt1" tx1="dk1" bg2="lt2" tx2="dk2" accent1="accent1" accent2="accent2" accent3="accent3" accent4="accent4" accent5="accent5" accent6="accent6" hlink="hlink" folHlink="folHlink"/>
  <p:sldLayoutIdLst>
    <p:sldLayoutId id="2147483976" r:id="rId1"/>
    <p:sldLayoutId id="2147483961" r:id="rId2"/>
    <p:sldLayoutId id="2147483962" r:id="rId3"/>
    <p:sldLayoutId id="2147483963" r:id="rId4"/>
    <p:sldLayoutId id="2147483964" r:id="rId5"/>
    <p:sldLayoutId id="2147483965" r:id="rId6"/>
    <p:sldLayoutId id="2147483972" r:id="rId7"/>
    <p:sldLayoutId id="2147483966" r:id="rId8"/>
    <p:sldLayoutId id="2147483967" r:id="rId9"/>
    <p:sldLayoutId id="2147483968" r:id="rId10"/>
    <p:sldLayoutId id="2147483969" r:id="rId1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974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cxnSp>
        <p:nvCxnSpPr>
          <p:cNvPr id="34" name="Straight Connector 64">
            <a:extLst>
              <a:ext uri="{FF2B5EF4-FFF2-40B4-BE49-F238E27FC236}">
                <a16:creationId xmlns:a16="http://schemas.microsoft.com/office/drawing/2014/main" id="{8F972EA9-1462-4B0E-A09A-25D9F39ABE44}"/>
              </a:ext>
            </a:extLst>
          </p:cNvPr>
          <p:cNvCxnSpPr>
            <a:cxnSpLocks/>
          </p:cNvCxnSpPr>
          <p:nvPr userDrawn="1"/>
        </p:nvCxnSpPr>
        <p:spPr>
          <a:xfrm>
            <a:off x="222041" y="6411947"/>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5217072E-26F2-4536-B7A4-4922A861EF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1529" y="6578011"/>
            <a:ext cx="1641396" cy="113828"/>
          </a:xfrm>
          <a:prstGeom prst="rect">
            <a:avLst/>
          </a:prstGeom>
        </p:spPr>
      </p:pic>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59"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5" name="Text Box 34">
            <a:extLst>
              <a:ext uri="{FF2B5EF4-FFF2-40B4-BE49-F238E27FC236}">
                <a16:creationId xmlns:a16="http://schemas.microsoft.com/office/drawing/2014/main" id="{3DFCB740-7646-4EBC-AD20-3EBB6A01A799}"/>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C07ED2C1-0776-4663-8284-733C83AE37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BC80349D-9BE6-4A24-B490-5E18F77A2968}"/>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87A1A5F2-BB33-4F84-AC63-BF4E578CF00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43C888DC-0CA3-4AE9-B4C8-F2D4EE14230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81C3B568-AA3A-4A88-AF38-BDD52C71C8E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0D639FDF-180A-45C8-9FA9-D680B237F19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C63DE64B-A394-42BA-8DDE-42FA3D97AB2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3D9D109-A4A8-4B5D-95D7-5EA2C394DE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5C44CA0F-0CC9-4444-AD20-F8D43D4A124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3FF23FB7-6205-4CDD-BB7A-0F0B6C52DE0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892C6F00-B1CE-4491-96EC-3B4697C85C4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DB2B9195-618E-4F5E-9BB0-50CEEA234F7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E3F48CFE-D5FB-4B60-A940-0AF2E7A118C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63D15255-7083-4221-BB6C-6FE24AAC0F3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BE8CCD28-20D7-41A5-9563-947921004F9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7A9718FB-7D37-4356-A895-7FDA6EC1C04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C8CE1807-3B3C-43AF-8A12-6A7C186AF01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0358B0A2-6029-4C91-BBE0-74FF219676A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9DF92B99-C914-45AE-9B58-503B2727D4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53DBF242-02B1-4A65-8BA2-4DB08B4C698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06A5D385-5AD9-475D-AA67-B32F8235CE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23377635-F3D3-425B-B6A1-F65ECC2ED3F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862D8455-5100-41E9-8049-382746C59EA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9242A316-F308-492C-AD88-3111736ACB5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EB70F4DA-FF88-4CF3-9D4E-20FE4EED030D}"/>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F9557B68-1800-4935-886E-40CFED8CCF84}"/>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44CC406-521D-4EE8-B78A-878944824328}"/>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E755502D-F652-4EFC-BDF5-9EA87D3AAF64}"/>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EF90349B-FF48-4A3E-8266-C6C8B77A2E91}"/>
              </a:ext>
            </a:extLst>
          </p:cNvPr>
          <p:cNvPicPr>
            <a:picLocks/>
          </p:cNvPicPr>
          <p:nvPr userDrawn="1"/>
        </p:nvPicPr>
        <p:blipFill>
          <a:blip r:embed="rId31"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4140336850"/>
      </p:ext>
    </p:extLst>
  </p:cSld>
  <p:clrMap bg1="lt1" tx1="dk1" bg2="lt2" tx2="dk2" accent1="accent1" accent2="accent2" accent3="accent3" accent4="accent4" accent5="accent5" accent6="accent6" hlink="hlink" folHlink="folHlink"/>
  <p:sldLayoutIdLst>
    <p:sldLayoutId id="2147483971" r:id="rId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pds.nasa.gov/datastandards/documents/context/PDS4_Context_Products_Guide.v3.pdf"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2.xml"/><Relationship Id="rId4" Type="http://schemas.openxmlformats.org/officeDocument/2006/relationships/hyperlink" Target="https://psa.esa.i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s2e2.cosmos.esa.int/confluence/display/PSAPUB1/5.+Product+Types" TargetMode="External"/><Relationship Id="rId1" Type="http://schemas.openxmlformats.org/officeDocument/2006/relationships/slideLayout" Target="../slideLayouts/slideLayout2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2.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p:cNvSpPr txBox="1">
            <a:spLocks noChangeArrowheads="1"/>
          </p:cNvSpPr>
          <p:nvPr/>
        </p:nvSpPr>
        <p:spPr bwMode="auto">
          <a:xfrm>
            <a:off x="134965" y="3384467"/>
            <a:ext cx="9421860" cy="5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202" tIns="44101" rIns="88202" bIns="44101" numCol="1" anchor="b" anchorCtr="0" compatLnSpc="1">
            <a:prstTxWarp prst="textNoShape">
              <a:avLst/>
            </a:prstTxWarp>
            <a:spAutoFit/>
          </a:bodyPr>
          <a:lstStyle/>
          <a:p>
            <a:pPr defTabSz="882030">
              <a:defRPr/>
            </a:pPr>
            <a:r>
              <a:rPr lang="en-GB" sz="3087" b="1" dirty="0">
                <a:solidFill>
                  <a:schemeClr val="bg1"/>
                </a:solidFill>
                <a:latin typeface="Arial" panose="020B0604020202020204" pitchFamily="34" charset="0"/>
                <a:ea typeface="+mj-ea"/>
                <a:cs typeface="Arial" panose="020B0604020202020204" pitchFamily="34" charset="0"/>
              </a:rPr>
              <a:t>Types of PDS4 products</a:t>
            </a:r>
          </a:p>
        </p:txBody>
      </p:sp>
      <p:sp>
        <p:nvSpPr>
          <p:cNvPr id="7" name="Text Box 24"/>
          <p:cNvSpPr txBox="1">
            <a:spLocks noChangeArrowheads="1"/>
          </p:cNvSpPr>
          <p:nvPr/>
        </p:nvSpPr>
        <p:spPr bwMode="auto">
          <a:xfrm>
            <a:off x="6915706" y="5224144"/>
            <a:ext cx="5123696"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8" name="Text Box 25"/>
          <p:cNvSpPr txBox="1">
            <a:spLocks noChangeArrowheads="1"/>
          </p:cNvSpPr>
          <p:nvPr/>
        </p:nvSpPr>
        <p:spPr bwMode="auto">
          <a:xfrm>
            <a:off x="6915681" y="5885467"/>
            <a:ext cx="5123720"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4-8 November 2024, ESAC, Spain</a:t>
            </a:r>
          </a:p>
        </p:txBody>
      </p:sp>
      <p:sp>
        <p:nvSpPr>
          <p:cNvPr id="2" name="Text Box 99">
            <a:extLst>
              <a:ext uri="{FF2B5EF4-FFF2-40B4-BE49-F238E27FC236}">
                <a16:creationId xmlns:a16="http://schemas.microsoft.com/office/drawing/2014/main" id="{B06A49EE-0921-4A0E-99D9-29F5A2AC6E1F}"/>
              </a:ext>
            </a:extLst>
          </p:cNvPr>
          <p:cNvSpPr/>
          <p:nvPr/>
        </p:nvSpPr>
        <p:spPr>
          <a:xfrm>
            <a:off x="7288567" y="5590659"/>
            <a:ext cx="4750834"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48486BD-6385-D6C5-F0A1-46DDCF74059D}"/>
              </a:ext>
            </a:extLst>
          </p:cNvPr>
          <p:cNvPicPr>
            <a:picLocks noChangeAspect="1"/>
          </p:cNvPicPr>
          <p:nvPr/>
        </p:nvPicPr>
        <p:blipFill>
          <a:blip r:embed="rId3">
            <a:clrChange>
              <a:clrFrom>
                <a:srgbClr val="003247"/>
              </a:clrFrom>
              <a:clrTo>
                <a:srgbClr val="003247">
                  <a:alpha val="0"/>
                </a:srgbClr>
              </a:clrTo>
            </a:clrChange>
          </a:blip>
          <a:stretch>
            <a:fillRect/>
          </a:stretch>
        </p:blipFill>
        <p:spPr>
          <a:xfrm>
            <a:off x="7317248" y="2267148"/>
            <a:ext cx="3807951" cy="380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6D63E-C061-D0A7-F64B-C76B81ED79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9620F7-5B02-D2A5-936A-A50F5099C1B2}"/>
              </a:ext>
            </a:extLst>
          </p:cNvPr>
          <p:cNvPicPr>
            <a:picLocks noChangeAspect="1"/>
          </p:cNvPicPr>
          <p:nvPr/>
        </p:nvPicPr>
        <p:blipFill>
          <a:blip r:embed="rId2"/>
          <a:stretch>
            <a:fillRect/>
          </a:stretch>
        </p:blipFill>
        <p:spPr>
          <a:xfrm>
            <a:off x="2071869" y="954214"/>
            <a:ext cx="5555848" cy="5372688"/>
          </a:xfrm>
          <a:prstGeom prst="rect">
            <a:avLst/>
          </a:prstGeom>
        </p:spPr>
      </p:pic>
      <p:sp>
        <p:nvSpPr>
          <p:cNvPr id="2" name="Title 1">
            <a:extLst>
              <a:ext uri="{FF2B5EF4-FFF2-40B4-BE49-F238E27FC236}">
                <a16:creationId xmlns:a16="http://schemas.microsoft.com/office/drawing/2014/main" id="{FA709E33-BFD4-E825-1AA8-49DF73C7619E}"/>
              </a:ext>
            </a:extLst>
          </p:cNvPr>
          <p:cNvSpPr>
            <a:spLocks noGrp="1"/>
          </p:cNvSpPr>
          <p:nvPr>
            <p:ph type="title"/>
          </p:nvPr>
        </p:nvSpPr>
        <p:spPr>
          <a:xfrm>
            <a:off x="216000" y="160401"/>
            <a:ext cx="10108800" cy="553998"/>
          </a:xfrm>
        </p:spPr>
        <p:txBody>
          <a:bodyPr/>
          <a:lstStyle/>
          <a:p>
            <a:r>
              <a:rPr lang="en-US" dirty="0" err="1"/>
              <a:t>Product_Bundle</a:t>
            </a:r>
            <a:endParaRPr lang="en-US" dirty="0"/>
          </a:p>
        </p:txBody>
      </p:sp>
      <p:sp>
        <p:nvSpPr>
          <p:cNvPr id="3" name="Content Placeholder 2">
            <a:extLst>
              <a:ext uri="{FF2B5EF4-FFF2-40B4-BE49-F238E27FC236}">
                <a16:creationId xmlns:a16="http://schemas.microsoft.com/office/drawing/2014/main" id="{7DC9EBA6-7AC3-2CF0-D57B-B04AF12191CF}"/>
              </a:ext>
            </a:extLst>
          </p:cNvPr>
          <p:cNvSpPr>
            <a:spLocks noGrp="1"/>
          </p:cNvSpPr>
          <p:nvPr>
            <p:ph idx="1"/>
          </p:nvPr>
        </p:nvSpPr>
        <p:spPr>
          <a:xfrm>
            <a:off x="219600" y="893768"/>
            <a:ext cx="11764800" cy="5328000"/>
          </a:xfrm>
        </p:spPr>
        <p:txBody>
          <a:bodyPr/>
          <a:lstStyle/>
          <a:p>
            <a:endParaRPr lang="en-US" dirty="0"/>
          </a:p>
          <a:p>
            <a:endParaRPr lang="en-US" dirty="0"/>
          </a:p>
        </p:txBody>
      </p:sp>
      <p:cxnSp>
        <p:nvCxnSpPr>
          <p:cNvPr id="14" name="Straight Connector 13">
            <a:extLst>
              <a:ext uri="{FF2B5EF4-FFF2-40B4-BE49-F238E27FC236}">
                <a16:creationId xmlns:a16="http://schemas.microsoft.com/office/drawing/2014/main" id="{C9A90DE0-6A8A-4A42-D217-00D17E490FC2}"/>
              </a:ext>
            </a:extLst>
          </p:cNvPr>
          <p:cNvCxnSpPr/>
          <p:nvPr/>
        </p:nvCxnSpPr>
        <p:spPr>
          <a:xfrm>
            <a:off x="601883" y="5571749"/>
            <a:ext cx="416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50D76D-25ED-A493-484D-31967E5CDF56}"/>
              </a:ext>
            </a:extLst>
          </p:cNvPr>
          <p:cNvCxnSpPr/>
          <p:nvPr/>
        </p:nvCxnSpPr>
        <p:spPr>
          <a:xfrm>
            <a:off x="601883" y="6001942"/>
            <a:ext cx="416689" cy="0"/>
          </a:xfrm>
          <a:prstGeom prst="line">
            <a:avLst/>
          </a:prstGeom>
          <a:ln w="28575">
            <a:solidFill>
              <a:schemeClr val="accent5">
                <a:lumMod val="40000"/>
                <a:lumOff val="60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BC3CC01-46AD-8FA5-1EA5-E0968E2BE557}"/>
              </a:ext>
            </a:extLst>
          </p:cNvPr>
          <p:cNvSpPr txBox="1"/>
          <p:nvPr/>
        </p:nvSpPr>
        <p:spPr>
          <a:xfrm>
            <a:off x="1018572" y="5363933"/>
            <a:ext cx="2164466"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Mandatory classes</a:t>
            </a: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7232550C-90A0-368D-C35F-95236467103E}"/>
              </a:ext>
            </a:extLst>
          </p:cNvPr>
          <p:cNvSpPr txBox="1"/>
          <p:nvPr/>
        </p:nvSpPr>
        <p:spPr>
          <a:xfrm>
            <a:off x="1018572" y="5779566"/>
            <a:ext cx="2164466" cy="369332"/>
          </a:xfrm>
          <a:prstGeom prst="rect">
            <a:avLst/>
          </a:prstGeom>
          <a:noFill/>
        </p:spPr>
        <p:txBody>
          <a:bodyPr wrap="square">
            <a:spAutoFit/>
          </a:bodyPr>
          <a:lstStyle/>
          <a:p>
            <a:r>
              <a:rPr lang="en-US" dirty="0">
                <a:solidFill>
                  <a:schemeClr val="accent5">
                    <a:lumMod val="75000"/>
                  </a:schemeClr>
                </a:solidFill>
                <a:latin typeface="Arial" panose="020B0604020202020204" pitchFamily="34" charset="0"/>
                <a:cs typeface="Arial" panose="020B0604020202020204" pitchFamily="34" charset="0"/>
              </a:rPr>
              <a:t>Optional classes</a:t>
            </a:r>
          </a:p>
        </p:txBody>
      </p:sp>
      <p:sp>
        <p:nvSpPr>
          <p:cNvPr id="6" name="TextBox 5">
            <a:extLst>
              <a:ext uri="{FF2B5EF4-FFF2-40B4-BE49-F238E27FC236}">
                <a16:creationId xmlns:a16="http://schemas.microsoft.com/office/drawing/2014/main" id="{C654AD58-3263-F498-CE1F-09C4339C3EB7}"/>
              </a:ext>
            </a:extLst>
          </p:cNvPr>
          <p:cNvSpPr txBox="1"/>
          <p:nvPr/>
        </p:nvSpPr>
        <p:spPr>
          <a:xfrm>
            <a:off x="7906736" y="2396351"/>
            <a:ext cx="3007328" cy="25853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latin typeface="Arial" panose="020B0604020202020204" pitchFamily="34" charset="0"/>
                <a:cs typeface="Arial" panose="020B0604020202020204" pitchFamily="34" charset="0"/>
              </a:rPr>
              <a:t>Mandatory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Identification area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Bundle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Bundle Member Entry</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Optional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Better to fill as much as possible to relate a bundle to its context</a:t>
            </a:r>
          </a:p>
        </p:txBody>
      </p:sp>
    </p:spTree>
    <p:extLst>
      <p:ext uri="{BB962C8B-B14F-4D97-AF65-F5344CB8AC3E}">
        <p14:creationId xmlns:p14="http://schemas.microsoft.com/office/powerpoint/2010/main" val="126784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23ED-C901-177B-C38F-23FAF6AE51C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B42D09F-5056-DC7E-9F88-66589C52C025}"/>
              </a:ext>
            </a:extLst>
          </p:cNvPr>
          <p:cNvSpPr txBox="1">
            <a:spLocks/>
          </p:cNvSpPr>
          <p:nvPr/>
        </p:nvSpPr>
        <p:spPr bwMode="auto">
          <a:xfrm>
            <a:off x="219600" y="882193"/>
            <a:ext cx="117819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sz="2000" b="1">
                <a:solidFill>
                  <a:schemeClr val="tx1"/>
                </a:solidFill>
              </a:rPr>
              <a:t>What is a collection product? </a:t>
            </a:r>
            <a:endParaRPr lang="en-US" b="1">
              <a:solidFill>
                <a:schemeClr val="tx1"/>
              </a:solidFill>
            </a:endParaRPr>
          </a:p>
          <a:p>
            <a:pPr marL="285750" indent="-285750">
              <a:buFont typeface="Wingdings" pitchFamily="2" charset="2"/>
              <a:buChar char="Ø"/>
            </a:pPr>
            <a:r>
              <a:rPr lang="en-US" b="0" i="0">
                <a:solidFill>
                  <a:schemeClr val="tx1"/>
                </a:solidFill>
                <a:effectLst/>
              </a:rPr>
              <a:t>A product that has a table of references (called inventory) to one or more basic products. </a:t>
            </a:r>
          </a:p>
          <a:p>
            <a:pPr marL="285750" indent="-285750">
              <a:buFont typeface="Wingdings" pitchFamily="2" charset="2"/>
              <a:buChar char="Ø"/>
            </a:pPr>
            <a:r>
              <a:rPr lang="en-US">
                <a:solidFill>
                  <a:schemeClr val="tx1"/>
                </a:solidFill>
              </a:rPr>
              <a:t>Usually in the PSA, a collection within an instrument bundle will capture the processing level (e.g. </a:t>
            </a:r>
            <a:r>
              <a:rPr lang="en-US" err="1">
                <a:solidFill>
                  <a:schemeClr val="tx1"/>
                </a:solidFill>
              </a:rPr>
              <a:t>data_raw</a:t>
            </a:r>
            <a:r>
              <a:rPr lang="en-US">
                <a:solidFill>
                  <a:schemeClr val="tx1"/>
                </a:solidFill>
              </a:rPr>
              <a:t>) or type of the data product (e.g. document).</a:t>
            </a:r>
            <a:endParaRPr lang="en-US" b="0" i="0">
              <a:solidFill>
                <a:schemeClr val="tx1"/>
              </a:solidFill>
              <a:effectLst/>
            </a:endParaRPr>
          </a:p>
          <a:p>
            <a:endParaRPr lang="en-US">
              <a:solidFill>
                <a:schemeClr val="tx1"/>
              </a:solidFill>
            </a:endParaRPr>
          </a:p>
        </p:txBody>
      </p:sp>
      <p:pic>
        <p:nvPicPr>
          <p:cNvPr id="24" name="Picture 23">
            <a:extLst>
              <a:ext uri="{FF2B5EF4-FFF2-40B4-BE49-F238E27FC236}">
                <a16:creationId xmlns:a16="http://schemas.microsoft.com/office/drawing/2014/main" id="{C262B2D5-DA2F-2CAE-0260-B018C1629C79}"/>
              </a:ext>
            </a:extLst>
          </p:cNvPr>
          <p:cNvPicPr>
            <a:picLocks noChangeAspect="1"/>
          </p:cNvPicPr>
          <p:nvPr/>
        </p:nvPicPr>
        <p:blipFill>
          <a:blip r:embed="rId3"/>
          <a:stretch>
            <a:fillRect/>
          </a:stretch>
        </p:blipFill>
        <p:spPr>
          <a:xfrm>
            <a:off x="2709400" y="2465602"/>
            <a:ext cx="2511710" cy="3854706"/>
          </a:xfrm>
          <a:prstGeom prst="rect">
            <a:avLst/>
          </a:prstGeom>
        </p:spPr>
      </p:pic>
      <p:sp>
        <p:nvSpPr>
          <p:cNvPr id="2" name="Title 1">
            <a:extLst>
              <a:ext uri="{FF2B5EF4-FFF2-40B4-BE49-F238E27FC236}">
                <a16:creationId xmlns:a16="http://schemas.microsoft.com/office/drawing/2014/main" id="{D2121F5C-6C83-C891-1A1B-1AFB36769A17}"/>
              </a:ext>
            </a:extLst>
          </p:cNvPr>
          <p:cNvSpPr>
            <a:spLocks noGrp="1"/>
          </p:cNvSpPr>
          <p:nvPr>
            <p:ph type="title"/>
          </p:nvPr>
        </p:nvSpPr>
        <p:spPr>
          <a:xfrm>
            <a:off x="216000" y="160401"/>
            <a:ext cx="10108800" cy="553998"/>
          </a:xfrm>
        </p:spPr>
        <p:txBody>
          <a:bodyPr/>
          <a:lstStyle/>
          <a:p>
            <a:r>
              <a:rPr lang="en-US" dirty="0" err="1"/>
              <a:t>Product_Collection</a:t>
            </a:r>
            <a:endParaRPr lang="en-US" dirty="0"/>
          </a:p>
        </p:txBody>
      </p:sp>
      <p:sp>
        <p:nvSpPr>
          <p:cNvPr id="3" name="Content Placeholder 2">
            <a:extLst>
              <a:ext uri="{FF2B5EF4-FFF2-40B4-BE49-F238E27FC236}">
                <a16:creationId xmlns:a16="http://schemas.microsoft.com/office/drawing/2014/main" id="{08261D19-552C-357F-E14E-3AE7F4828355}"/>
              </a:ext>
            </a:extLst>
          </p:cNvPr>
          <p:cNvSpPr>
            <a:spLocks noGrp="1"/>
          </p:cNvSpPr>
          <p:nvPr>
            <p:ph idx="1"/>
          </p:nvPr>
        </p:nvSpPr>
        <p:spPr/>
        <p:txBody>
          <a:bodyPr/>
          <a:lstStyle/>
          <a:p>
            <a:endParaRPr lang="en-US" dirty="0"/>
          </a:p>
          <a:p>
            <a:endParaRPr lang="en-US" dirty="0"/>
          </a:p>
        </p:txBody>
      </p:sp>
      <p:sp>
        <p:nvSpPr>
          <p:cNvPr id="6" name="TextBox 5">
            <a:extLst>
              <a:ext uri="{FF2B5EF4-FFF2-40B4-BE49-F238E27FC236}">
                <a16:creationId xmlns:a16="http://schemas.microsoft.com/office/drawing/2014/main" id="{A3EF463C-477E-10E8-91A6-4EE82FA3781D}"/>
              </a:ext>
            </a:extLst>
          </p:cNvPr>
          <p:cNvSpPr txBox="1"/>
          <p:nvPr/>
        </p:nvSpPr>
        <p:spPr>
          <a:xfrm>
            <a:off x="5555740" y="3262488"/>
            <a:ext cx="3679719"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Browse products collection</a:t>
            </a:r>
          </a:p>
        </p:txBody>
      </p:sp>
      <p:sp>
        <p:nvSpPr>
          <p:cNvPr id="8" name="Right Brace 7">
            <a:extLst>
              <a:ext uri="{FF2B5EF4-FFF2-40B4-BE49-F238E27FC236}">
                <a16:creationId xmlns:a16="http://schemas.microsoft.com/office/drawing/2014/main" id="{162D2819-EDA6-5DBA-693B-2A039A1512C6}"/>
              </a:ext>
            </a:extLst>
          </p:cNvPr>
          <p:cNvSpPr/>
          <p:nvPr/>
        </p:nvSpPr>
        <p:spPr>
          <a:xfrm>
            <a:off x="5069300" y="2696409"/>
            <a:ext cx="290603" cy="155389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12230DA5-7D9E-5CA5-770E-66333B9FA032}"/>
              </a:ext>
            </a:extLst>
          </p:cNvPr>
          <p:cNvSpPr/>
          <p:nvPr/>
        </p:nvSpPr>
        <p:spPr>
          <a:xfrm>
            <a:off x="4615734" y="3788707"/>
            <a:ext cx="290603" cy="461601"/>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B88C896-F252-F977-8BE0-1806D7501436}"/>
              </a:ext>
            </a:extLst>
          </p:cNvPr>
          <p:cNvCxnSpPr>
            <a:cxnSpLocks/>
          </p:cNvCxnSpPr>
          <p:nvPr/>
        </p:nvCxnSpPr>
        <p:spPr>
          <a:xfrm>
            <a:off x="4906337" y="4019502"/>
            <a:ext cx="601885"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856FED1-995F-F19E-09DE-9D9EC3E0227E}"/>
              </a:ext>
            </a:extLst>
          </p:cNvPr>
          <p:cNvSpPr txBox="1"/>
          <p:nvPr/>
        </p:nvSpPr>
        <p:spPr>
          <a:xfrm>
            <a:off x="5554933" y="3820441"/>
            <a:ext cx="7802252" cy="646331"/>
          </a:xfrm>
          <a:prstGeom prst="rect">
            <a:avLst/>
          </a:prstGeom>
          <a:noFill/>
        </p:spPr>
        <p:txBody>
          <a:bodyPr wrap="square">
            <a:spAutoFit/>
          </a:bodyPr>
          <a:lstStyle/>
          <a:p>
            <a:r>
              <a:rPr lang="en-US" b="1" dirty="0">
                <a:solidFill>
                  <a:schemeClr val="accent2">
                    <a:lumMod val="75000"/>
                  </a:schemeClr>
                </a:solidFill>
                <a:latin typeface="Arial" panose="020B0604020202020204" pitchFamily="34" charset="0"/>
                <a:cs typeface="Arial" panose="020B0604020202020204" pitchFamily="34" charset="0"/>
              </a:rPr>
              <a:t>PDS4 collection product for the browse collection </a:t>
            </a:r>
          </a:p>
          <a:p>
            <a:r>
              <a:rPr lang="en-US" b="1" dirty="0">
                <a:solidFill>
                  <a:schemeClr val="accent2">
                    <a:lumMod val="75000"/>
                  </a:schemeClr>
                </a:solidFill>
                <a:latin typeface="Arial" panose="020B0604020202020204" pitchFamily="34" charset="0"/>
                <a:cs typeface="Arial" panose="020B0604020202020204" pitchFamily="34" charset="0"/>
              </a:rPr>
              <a:t>(label + inventory)</a:t>
            </a:r>
          </a:p>
        </p:txBody>
      </p:sp>
      <p:sp>
        <p:nvSpPr>
          <p:cNvPr id="25" name="Right Brace 24">
            <a:extLst>
              <a:ext uri="{FF2B5EF4-FFF2-40B4-BE49-F238E27FC236}">
                <a16:creationId xmlns:a16="http://schemas.microsoft.com/office/drawing/2014/main" id="{E8086C21-4FB0-4830-6C98-D605BEE699FA}"/>
              </a:ext>
            </a:extLst>
          </p:cNvPr>
          <p:cNvSpPr/>
          <p:nvPr/>
        </p:nvSpPr>
        <p:spPr>
          <a:xfrm>
            <a:off x="5070125" y="4286775"/>
            <a:ext cx="290603" cy="15174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659E2F17-02D6-F61A-8969-EFFDA465E4C2}"/>
              </a:ext>
            </a:extLst>
          </p:cNvPr>
          <p:cNvSpPr/>
          <p:nvPr/>
        </p:nvSpPr>
        <p:spPr>
          <a:xfrm>
            <a:off x="4805531" y="5316042"/>
            <a:ext cx="290603" cy="461601"/>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EA2960D-52DF-EC2B-969F-BC998BE97863}"/>
              </a:ext>
            </a:extLst>
          </p:cNvPr>
          <p:cNvCxnSpPr>
            <a:cxnSpLocks/>
          </p:cNvCxnSpPr>
          <p:nvPr/>
        </p:nvCxnSpPr>
        <p:spPr>
          <a:xfrm>
            <a:off x="5096134" y="5546837"/>
            <a:ext cx="412088"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6C2AB35-3CBC-4926-C25C-8131E7EDD7A0}"/>
              </a:ext>
            </a:extLst>
          </p:cNvPr>
          <p:cNvSpPr txBox="1"/>
          <p:nvPr/>
        </p:nvSpPr>
        <p:spPr>
          <a:xfrm>
            <a:off x="5554933" y="5347776"/>
            <a:ext cx="7802252" cy="646331"/>
          </a:xfrm>
          <a:prstGeom prst="rect">
            <a:avLst/>
          </a:prstGeom>
          <a:noFill/>
        </p:spPr>
        <p:txBody>
          <a:bodyPr wrap="square">
            <a:spAutoFit/>
          </a:bodyPr>
          <a:lstStyle/>
          <a:p>
            <a:r>
              <a:rPr lang="en-US" b="1" dirty="0">
                <a:solidFill>
                  <a:schemeClr val="accent2">
                    <a:lumMod val="75000"/>
                  </a:schemeClr>
                </a:solidFill>
                <a:latin typeface="Arial" panose="020B0604020202020204" pitchFamily="34" charset="0"/>
                <a:cs typeface="Arial" panose="020B0604020202020204" pitchFamily="34" charset="0"/>
              </a:rPr>
              <a:t>PDS4 collection product for the raw data collection </a:t>
            </a:r>
          </a:p>
          <a:p>
            <a:r>
              <a:rPr lang="en-US" b="1" dirty="0">
                <a:solidFill>
                  <a:schemeClr val="accent2">
                    <a:lumMod val="75000"/>
                  </a:schemeClr>
                </a:solidFill>
                <a:latin typeface="Arial" panose="020B0604020202020204" pitchFamily="34" charset="0"/>
                <a:cs typeface="Arial" panose="020B0604020202020204" pitchFamily="34" charset="0"/>
              </a:rPr>
              <a:t>(label + inventory)</a:t>
            </a:r>
          </a:p>
        </p:txBody>
      </p:sp>
      <p:sp>
        <p:nvSpPr>
          <p:cNvPr id="31" name="TextBox 30">
            <a:extLst>
              <a:ext uri="{FF2B5EF4-FFF2-40B4-BE49-F238E27FC236}">
                <a16:creationId xmlns:a16="http://schemas.microsoft.com/office/drawing/2014/main" id="{A8D12AAE-BC30-5E7C-C81C-0A86286A6721}"/>
              </a:ext>
            </a:extLst>
          </p:cNvPr>
          <p:cNvSpPr txBox="1"/>
          <p:nvPr/>
        </p:nvSpPr>
        <p:spPr>
          <a:xfrm>
            <a:off x="5554933" y="4860826"/>
            <a:ext cx="3679719"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Raw data collection</a:t>
            </a:r>
          </a:p>
        </p:txBody>
      </p:sp>
      <p:sp>
        <p:nvSpPr>
          <p:cNvPr id="32" name="TextBox 31">
            <a:extLst>
              <a:ext uri="{FF2B5EF4-FFF2-40B4-BE49-F238E27FC236}">
                <a16:creationId xmlns:a16="http://schemas.microsoft.com/office/drawing/2014/main" id="{C9625DC9-D791-E8E7-5477-E543C37A14EB}"/>
              </a:ext>
            </a:extLst>
          </p:cNvPr>
          <p:cNvSpPr txBox="1"/>
          <p:nvPr/>
        </p:nvSpPr>
        <p:spPr>
          <a:xfrm>
            <a:off x="535717" y="4019502"/>
            <a:ext cx="3679719" cy="646331"/>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BepiColombo</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MCAM bundle</a:t>
            </a:r>
          </a:p>
        </p:txBody>
      </p:sp>
      <p:sp>
        <p:nvSpPr>
          <p:cNvPr id="33" name="Right Brace 32">
            <a:extLst>
              <a:ext uri="{FF2B5EF4-FFF2-40B4-BE49-F238E27FC236}">
                <a16:creationId xmlns:a16="http://schemas.microsoft.com/office/drawing/2014/main" id="{0961F7EB-D7AE-9BD2-ED54-7FDC9945E68A}"/>
              </a:ext>
            </a:extLst>
          </p:cNvPr>
          <p:cNvSpPr/>
          <p:nvPr/>
        </p:nvSpPr>
        <p:spPr>
          <a:xfrm flipH="1">
            <a:off x="2422878" y="2392294"/>
            <a:ext cx="286522" cy="392801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571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F6D9-CC70-10C4-7A31-1DE20E88D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89EA8-F7DD-C73B-AE95-F841374F6CDC}"/>
              </a:ext>
            </a:extLst>
          </p:cNvPr>
          <p:cNvSpPr>
            <a:spLocks noGrp="1"/>
          </p:cNvSpPr>
          <p:nvPr>
            <p:ph type="title"/>
          </p:nvPr>
        </p:nvSpPr>
        <p:spPr>
          <a:xfrm>
            <a:off x="216000" y="160401"/>
            <a:ext cx="10108800" cy="553998"/>
          </a:xfrm>
        </p:spPr>
        <p:txBody>
          <a:bodyPr/>
          <a:lstStyle/>
          <a:p>
            <a:r>
              <a:rPr lang="en-US" dirty="0" err="1"/>
              <a:t>Product_Collection</a:t>
            </a:r>
            <a:r>
              <a:rPr lang="en-US" dirty="0"/>
              <a:t>: Instrument host collection</a:t>
            </a:r>
          </a:p>
        </p:txBody>
      </p:sp>
      <p:sp>
        <p:nvSpPr>
          <p:cNvPr id="3" name="Content Placeholder 2">
            <a:extLst>
              <a:ext uri="{FF2B5EF4-FFF2-40B4-BE49-F238E27FC236}">
                <a16:creationId xmlns:a16="http://schemas.microsoft.com/office/drawing/2014/main" id="{86820538-6723-6125-8756-2D39CF185337}"/>
              </a:ext>
            </a:extLst>
          </p:cNvPr>
          <p:cNvSpPr>
            <a:spLocks noGrp="1"/>
          </p:cNvSpPr>
          <p:nvPr>
            <p:ph idx="1"/>
          </p:nvPr>
        </p:nvSpPr>
        <p:spPr/>
        <p:txBody>
          <a:bodyPr/>
          <a:lstStyle/>
          <a:p>
            <a:endParaRPr lang="en-US" dirty="0"/>
          </a:p>
          <a:p>
            <a:endParaRPr lang="en-US" dirty="0"/>
          </a:p>
        </p:txBody>
      </p:sp>
      <p:sp>
        <p:nvSpPr>
          <p:cNvPr id="5" name="Content Placeholder 2">
            <a:extLst>
              <a:ext uri="{FF2B5EF4-FFF2-40B4-BE49-F238E27FC236}">
                <a16:creationId xmlns:a16="http://schemas.microsoft.com/office/drawing/2014/main" id="{2A8D2B72-ED7B-6A9C-E1D8-DC4E5F4CB218}"/>
              </a:ext>
            </a:extLst>
          </p:cNvPr>
          <p:cNvSpPr txBox="1">
            <a:spLocks/>
          </p:cNvSpPr>
          <p:nvPr/>
        </p:nvSpPr>
        <p:spPr bwMode="auto">
          <a:xfrm>
            <a:off x="219600" y="882193"/>
            <a:ext cx="117819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endParaRPr lang="en-US" sz="2000" b="1">
              <a:solidFill>
                <a:schemeClr val="tx1"/>
              </a:solidFill>
            </a:endParaRPr>
          </a:p>
          <a:p>
            <a:endParaRPr lang="en-US">
              <a:solidFill>
                <a:schemeClr val="tx1"/>
              </a:solidFill>
            </a:endParaRPr>
          </a:p>
        </p:txBody>
      </p:sp>
      <p:pic>
        <p:nvPicPr>
          <p:cNvPr id="4" name="Picture 3">
            <a:extLst>
              <a:ext uri="{FF2B5EF4-FFF2-40B4-BE49-F238E27FC236}">
                <a16:creationId xmlns:a16="http://schemas.microsoft.com/office/drawing/2014/main" id="{7F04D45C-1DFC-E646-5363-CB3319949DBB}"/>
              </a:ext>
            </a:extLst>
          </p:cNvPr>
          <p:cNvPicPr>
            <a:picLocks noChangeAspect="1"/>
          </p:cNvPicPr>
          <p:nvPr/>
        </p:nvPicPr>
        <p:blipFill>
          <a:blip r:embed="rId2"/>
          <a:stretch>
            <a:fillRect/>
          </a:stretch>
        </p:blipFill>
        <p:spPr>
          <a:xfrm>
            <a:off x="9199200" y="1539196"/>
            <a:ext cx="2659425" cy="4167131"/>
          </a:xfrm>
          <a:prstGeom prst="rect">
            <a:avLst/>
          </a:prstGeom>
        </p:spPr>
      </p:pic>
      <p:pic>
        <p:nvPicPr>
          <p:cNvPr id="7" name="Picture 6">
            <a:extLst>
              <a:ext uri="{FF2B5EF4-FFF2-40B4-BE49-F238E27FC236}">
                <a16:creationId xmlns:a16="http://schemas.microsoft.com/office/drawing/2014/main" id="{F9FAC4AB-ED6B-5808-3443-391BFC945BF9}"/>
              </a:ext>
            </a:extLst>
          </p:cNvPr>
          <p:cNvPicPr>
            <a:picLocks noChangeAspect="1"/>
          </p:cNvPicPr>
          <p:nvPr/>
        </p:nvPicPr>
        <p:blipFill>
          <a:blip r:embed="rId3"/>
          <a:stretch>
            <a:fillRect/>
          </a:stretch>
        </p:blipFill>
        <p:spPr>
          <a:xfrm>
            <a:off x="525406" y="1961802"/>
            <a:ext cx="7881223" cy="3291156"/>
          </a:xfrm>
          <a:prstGeom prst="rect">
            <a:avLst/>
          </a:prstGeom>
          <a:ln w="28575">
            <a:solidFill>
              <a:schemeClr val="accent4">
                <a:lumMod val="50000"/>
              </a:schemeClr>
            </a:solidFill>
          </a:ln>
        </p:spPr>
      </p:pic>
      <p:cxnSp>
        <p:nvCxnSpPr>
          <p:cNvPr id="18" name="Straight Arrow Connector 17">
            <a:extLst>
              <a:ext uri="{FF2B5EF4-FFF2-40B4-BE49-F238E27FC236}">
                <a16:creationId xmlns:a16="http://schemas.microsoft.com/office/drawing/2014/main" id="{3C29BFBF-2209-6D3D-5F43-F5B11B372D85}"/>
              </a:ext>
            </a:extLst>
          </p:cNvPr>
          <p:cNvCxnSpPr/>
          <p:nvPr/>
        </p:nvCxnSpPr>
        <p:spPr>
          <a:xfrm flipH="1">
            <a:off x="8406630" y="3199490"/>
            <a:ext cx="1123133" cy="0"/>
          </a:xfrm>
          <a:prstGeom prst="straightConnector1">
            <a:avLst/>
          </a:prstGeom>
          <a:ln w="28575">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2C7CC8A-B225-A533-94B3-CDD71AF7DE6E}"/>
              </a:ext>
            </a:extLst>
          </p:cNvPr>
          <p:cNvSpPr/>
          <p:nvPr/>
        </p:nvSpPr>
        <p:spPr>
          <a:xfrm>
            <a:off x="9529763" y="3085191"/>
            <a:ext cx="2214562" cy="245780"/>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E6A862-E454-9C07-B3C0-F4860EC21E6B}"/>
              </a:ext>
            </a:extLst>
          </p:cNvPr>
          <p:cNvSpPr txBox="1"/>
          <p:nvPr/>
        </p:nvSpPr>
        <p:spPr>
          <a:xfrm>
            <a:off x="8968196" y="1026029"/>
            <a:ext cx="349134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psaftp.esac.esa.int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9288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A708C-FCB1-6AEB-E697-CF46CF233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4ACAE-554C-0641-F860-479FCFF2EA0A}"/>
              </a:ext>
            </a:extLst>
          </p:cNvPr>
          <p:cNvSpPr>
            <a:spLocks noGrp="1"/>
          </p:cNvSpPr>
          <p:nvPr>
            <p:ph type="title"/>
          </p:nvPr>
        </p:nvSpPr>
        <p:spPr>
          <a:xfrm>
            <a:off x="216000" y="160401"/>
            <a:ext cx="10108800" cy="553998"/>
          </a:xfrm>
        </p:spPr>
        <p:txBody>
          <a:bodyPr/>
          <a:lstStyle/>
          <a:p>
            <a:r>
              <a:rPr lang="en-US" dirty="0" err="1"/>
              <a:t>Product_Collection</a:t>
            </a:r>
            <a:r>
              <a:rPr lang="en-US" dirty="0"/>
              <a:t>: Instrument host collection</a:t>
            </a:r>
          </a:p>
        </p:txBody>
      </p:sp>
      <p:sp>
        <p:nvSpPr>
          <p:cNvPr id="3" name="Content Placeholder 2">
            <a:extLst>
              <a:ext uri="{FF2B5EF4-FFF2-40B4-BE49-F238E27FC236}">
                <a16:creationId xmlns:a16="http://schemas.microsoft.com/office/drawing/2014/main" id="{41675E70-7D77-0631-90CC-DA5E94B6567A}"/>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8F6FDD02-D02B-EB58-88F0-08D481EC2A9D}"/>
              </a:ext>
            </a:extLst>
          </p:cNvPr>
          <p:cNvPicPr>
            <a:picLocks noChangeAspect="1"/>
          </p:cNvPicPr>
          <p:nvPr/>
        </p:nvPicPr>
        <p:blipFill>
          <a:blip r:embed="rId2"/>
          <a:stretch>
            <a:fillRect/>
          </a:stretch>
        </p:blipFill>
        <p:spPr>
          <a:xfrm>
            <a:off x="9199200" y="1539204"/>
            <a:ext cx="2659425" cy="4167131"/>
          </a:xfrm>
          <a:prstGeom prst="rect">
            <a:avLst/>
          </a:prstGeom>
        </p:spPr>
      </p:pic>
      <p:pic>
        <p:nvPicPr>
          <p:cNvPr id="7" name="Picture 6">
            <a:extLst>
              <a:ext uri="{FF2B5EF4-FFF2-40B4-BE49-F238E27FC236}">
                <a16:creationId xmlns:a16="http://schemas.microsoft.com/office/drawing/2014/main" id="{F97E8D18-B42D-F1B8-F846-CEDE92BF17C7}"/>
              </a:ext>
            </a:extLst>
          </p:cNvPr>
          <p:cNvPicPr>
            <a:picLocks noChangeAspect="1"/>
          </p:cNvPicPr>
          <p:nvPr/>
        </p:nvPicPr>
        <p:blipFill>
          <a:blip r:embed="rId3"/>
          <a:stretch>
            <a:fillRect/>
          </a:stretch>
        </p:blipFill>
        <p:spPr>
          <a:xfrm>
            <a:off x="525406" y="1961810"/>
            <a:ext cx="7881223" cy="3291156"/>
          </a:xfrm>
          <a:prstGeom prst="rect">
            <a:avLst/>
          </a:prstGeom>
          <a:ln w="28575">
            <a:solidFill>
              <a:schemeClr val="accent4">
                <a:lumMod val="50000"/>
              </a:schemeClr>
            </a:solidFill>
          </a:ln>
        </p:spPr>
      </p:pic>
      <p:cxnSp>
        <p:nvCxnSpPr>
          <p:cNvPr id="18" name="Straight Arrow Connector 17">
            <a:extLst>
              <a:ext uri="{FF2B5EF4-FFF2-40B4-BE49-F238E27FC236}">
                <a16:creationId xmlns:a16="http://schemas.microsoft.com/office/drawing/2014/main" id="{3AB4F8B9-00D4-9C38-176F-DF6E96989D75}"/>
              </a:ext>
            </a:extLst>
          </p:cNvPr>
          <p:cNvCxnSpPr/>
          <p:nvPr/>
        </p:nvCxnSpPr>
        <p:spPr>
          <a:xfrm flipH="1">
            <a:off x="8406630" y="3199498"/>
            <a:ext cx="1123133" cy="0"/>
          </a:xfrm>
          <a:prstGeom prst="straightConnector1">
            <a:avLst/>
          </a:prstGeom>
          <a:ln w="28575">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50F25D8A-63CF-DCFA-BCC5-4E72B129218D}"/>
              </a:ext>
            </a:extLst>
          </p:cNvPr>
          <p:cNvSpPr/>
          <p:nvPr/>
        </p:nvSpPr>
        <p:spPr>
          <a:xfrm>
            <a:off x="9529763" y="3085199"/>
            <a:ext cx="2214562" cy="245780"/>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1C418C-C66F-AC00-6EBB-4B11AF0D7149}"/>
              </a:ext>
            </a:extLst>
          </p:cNvPr>
          <p:cNvSpPr/>
          <p:nvPr/>
        </p:nvSpPr>
        <p:spPr>
          <a:xfrm>
            <a:off x="525406" y="1961811"/>
            <a:ext cx="7881223" cy="27397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5D1565-F59B-6C79-2E46-A02B6CE9A04C}"/>
              </a:ext>
            </a:extLst>
          </p:cNvPr>
          <p:cNvSpPr/>
          <p:nvPr/>
        </p:nvSpPr>
        <p:spPr>
          <a:xfrm>
            <a:off x="529301" y="2406227"/>
            <a:ext cx="7881223" cy="72182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248A3-70C9-8357-BE95-9C835D27DE9C}"/>
              </a:ext>
            </a:extLst>
          </p:cNvPr>
          <p:cNvSpPr/>
          <p:nvPr/>
        </p:nvSpPr>
        <p:spPr>
          <a:xfrm>
            <a:off x="526791" y="3786992"/>
            <a:ext cx="7881223" cy="1300143"/>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EBD7AF-5FB5-17F9-5C31-551FBD6BF532}"/>
              </a:ext>
            </a:extLst>
          </p:cNvPr>
          <p:cNvSpPr txBox="1"/>
          <p:nvPr/>
        </p:nvSpPr>
        <p:spPr>
          <a:xfrm>
            <a:off x="8968196" y="1026029"/>
            <a:ext cx="349134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psaftp.esac.esa.int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366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2DAE-721D-B2C1-861D-877AEAD75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AEDF7C-D783-BAE7-E6D5-EE49F16E57B3}"/>
              </a:ext>
            </a:extLst>
          </p:cNvPr>
          <p:cNvSpPr>
            <a:spLocks noGrp="1"/>
          </p:cNvSpPr>
          <p:nvPr>
            <p:ph type="title"/>
          </p:nvPr>
        </p:nvSpPr>
        <p:spPr>
          <a:xfrm>
            <a:off x="216000" y="160401"/>
            <a:ext cx="10108800" cy="553998"/>
          </a:xfrm>
        </p:spPr>
        <p:txBody>
          <a:bodyPr/>
          <a:lstStyle/>
          <a:p>
            <a:r>
              <a:rPr lang="en-US" dirty="0" err="1"/>
              <a:t>Product_Collection</a:t>
            </a:r>
            <a:r>
              <a:rPr lang="en-US" dirty="0"/>
              <a:t>: Instrument host collection</a:t>
            </a:r>
          </a:p>
        </p:txBody>
      </p:sp>
      <p:sp>
        <p:nvSpPr>
          <p:cNvPr id="3" name="Content Placeholder 2">
            <a:extLst>
              <a:ext uri="{FF2B5EF4-FFF2-40B4-BE49-F238E27FC236}">
                <a16:creationId xmlns:a16="http://schemas.microsoft.com/office/drawing/2014/main" id="{F1277B61-5BBB-57D8-905E-0D6EA9BE5697}"/>
              </a:ext>
            </a:extLst>
          </p:cNvPr>
          <p:cNvSpPr>
            <a:spLocks noGrp="1"/>
          </p:cNvSpPr>
          <p:nvPr>
            <p:ph idx="1"/>
          </p:nvPr>
        </p:nvSpPr>
        <p:spPr>
          <a:xfrm>
            <a:off x="219600" y="893768"/>
            <a:ext cx="11764800" cy="5328000"/>
          </a:xfrm>
        </p:spPr>
        <p:txBody>
          <a:bodyPr/>
          <a:lstStyle/>
          <a:p>
            <a:endParaRPr lang="en-US" dirty="0"/>
          </a:p>
          <a:p>
            <a:endParaRPr lang="en-US" dirty="0"/>
          </a:p>
        </p:txBody>
      </p:sp>
      <p:pic>
        <p:nvPicPr>
          <p:cNvPr id="4" name="Picture 3">
            <a:extLst>
              <a:ext uri="{FF2B5EF4-FFF2-40B4-BE49-F238E27FC236}">
                <a16:creationId xmlns:a16="http://schemas.microsoft.com/office/drawing/2014/main" id="{B09D1A9B-6C9F-C777-6C9A-F1C9359B602B}"/>
              </a:ext>
            </a:extLst>
          </p:cNvPr>
          <p:cNvPicPr>
            <a:picLocks noChangeAspect="1"/>
          </p:cNvPicPr>
          <p:nvPr/>
        </p:nvPicPr>
        <p:blipFill>
          <a:blip r:embed="rId2"/>
          <a:stretch>
            <a:fillRect/>
          </a:stretch>
        </p:blipFill>
        <p:spPr>
          <a:xfrm>
            <a:off x="9199200" y="1539205"/>
            <a:ext cx="2659425" cy="4167131"/>
          </a:xfrm>
          <a:prstGeom prst="rect">
            <a:avLst/>
          </a:prstGeom>
        </p:spPr>
      </p:pic>
      <p:pic>
        <p:nvPicPr>
          <p:cNvPr id="7" name="Picture 6">
            <a:extLst>
              <a:ext uri="{FF2B5EF4-FFF2-40B4-BE49-F238E27FC236}">
                <a16:creationId xmlns:a16="http://schemas.microsoft.com/office/drawing/2014/main" id="{307844D1-8CD4-27AB-0579-6339968ECD2F}"/>
              </a:ext>
            </a:extLst>
          </p:cNvPr>
          <p:cNvPicPr>
            <a:picLocks noChangeAspect="1"/>
          </p:cNvPicPr>
          <p:nvPr/>
        </p:nvPicPr>
        <p:blipFill>
          <a:blip r:embed="rId3"/>
          <a:stretch>
            <a:fillRect/>
          </a:stretch>
        </p:blipFill>
        <p:spPr>
          <a:xfrm>
            <a:off x="525406" y="1961811"/>
            <a:ext cx="7881223" cy="3291156"/>
          </a:xfrm>
          <a:prstGeom prst="rect">
            <a:avLst/>
          </a:prstGeom>
          <a:ln w="28575">
            <a:solidFill>
              <a:schemeClr val="accent4">
                <a:lumMod val="50000"/>
              </a:schemeClr>
            </a:solidFill>
          </a:ln>
        </p:spPr>
      </p:pic>
      <p:cxnSp>
        <p:nvCxnSpPr>
          <p:cNvPr id="18" name="Straight Arrow Connector 17">
            <a:extLst>
              <a:ext uri="{FF2B5EF4-FFF2-40B4-BE49-F238E27FC236}">
                <a16:creationId xmlns:a16="http://schemas.microsoft.com/office/drawing/2014/main" id="{34BA1FAD-EC7D-4EFE-94DA-42748726CB4D}"/>
              </a:ext>
            </a:extLst>
          </p:cNvPr>
          <p:cNvCxnSpPr/>
          <p:nvPr/>
        </p:nvCxnSpPr>
        <p:spPr>
          <a:xfrm flipH="1">
            <a:off x="8406630" y="3199499"/>
            <a:ext cx="1123133" cy="0"/>
          </a:xfrm>
          <a:prstGeom prst="straightConnector1">
            <a:avLst/>
          </a:prstGeom>
          <a:ln w="28575">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637C5DA-43F9-2CDC-71AE-2A202C6E45F1}"/>
              </a:ext>
            </a:extLst>
          </p:cNvPr>
          <p:cNvSpPr/>
          <p:nvPr/>
        </p:nvSpPr>
        <p:spPr>
          <a:xfrm>
            <a:off x="9529763" y="3085200"/>
            <a:ext cx="2214562" cy="245780"/>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1565E8-730D-98E4-6A88-1661E0F9EA4A}"/>
              </a:ext>
            </a:extLst>
          </p:cNvPr>
          <p:cNvSpPr/>
          <p:nvPr/>
        </p:nvSpPr>
        <p:spPr>
          <a:xfrm>
            <a:off x="9529763" y="2837550"/>
            <a:ext cx="2214562" cy="2457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ECB7BA-1E41-6208-6A5F-93162852B6E0}"/>
              </a:ext>
            </a:extLst>
          </p:cNvPr>
          <p:cNvSpPr/>
          <p:nvPr/>
        </p:nvSpPr>
        <p:spPr>
          <a:xfrm>
            <a:off x="529301" y="1961812"/>
            <a:ext cx="7881223" cy="187279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154F42-6196-83C0-6923-EC32462DEDB9}"/>
              </a:ext>
            </a:extLst>
          </p:cNvPr>
          <p:cNvSpPr/>
          <p:nvPr/>
        </p:nvSpPr>
        <p:spPr>
          <a:xfrm>
            <a:off x="533086" y="5073480"/>
            <a:ext cx="7881223" cy="15315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578614-2AAB-17F9-1E4B-BDE3E1147D89}"/>
              </a:ext>
            </a:extLst>
          </p:cNvPr>
          <p:cNvSpPr/>
          <p:nvPr/>
        </p:nvSpPr>
        <p:spPr>
          <a:xfrm>
            <a:off x="690557" y="3890062"/>
            <a:ext cx="3910017" cy="11810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37934A7-D4E7-1D54-7FB7-8741E4563159}"/>
              </a:ext>
            </a:extLst>
          </p:cNvPr>
          <p:cNvPicPr>
            <a:picLocks noChangeAspect="1"/>
          </p:cNvPicPr>
          <p:nvPr/>
        </p:nvPicPr>
        <p:blipFill>
          <a:blip r:embed="rId4"/>
          <a:srcRect b="51103"/>
          <a:stretch/>
        </p:blipFill>
        <p:spPr>
          <a:xfrm>
            <a:off x="2583209" y="1695398"/>
            <a:ext cx="5334000" cy="1403457"/>
          </a:xfrm>
          <a:prstGeom prst="rect">
            <a:avLst/>
          </a:prstGeom>
          <a:ln w="28575">
            <a:solidFill>
              <a:srgbClr val="FF0000"/>
            </a:solidFill>
          </a:ln>
        </p:spPr>
      </p:pic>
      <p:cxnSp>
        <p:nvCxnSpPr>
          <p:cNvPr id="22" name="Elbow Connector 21">
            <a:extLst>
              <a:ext uri="{FF2B5EF4-FFF2-40B4-BE49-F238E27FC236}">
                <a16:creationId xmlns:a16="http://schemas.microsoft.com/office/drawing/2014/main" id="{48DAD5D7-0F1E-2C93-6C3B-3D924114409F}"/>
              </a:ext>
            </a:extLst>
          </p:cNvPr>
          <p:cNvCxnSpPr>
            <a:cxnSpLocks/>
            <a:stCxn id="20" idx="1"/>
            <a:endCxn id="8" idx="3"/>
          </p:cNvCxnSpPr>
          <p:nvPr/>
        </p:nvCxnSpPr>
        <p:spPr>
          <a:xfrm rot="10800000">
            <a:off x="7917209" y="2397128"/>
            <a:ext cx="1612554" cy="563313"/>
          </a:xfrm>
          <a:prstGeom prst="bentConnector3">
            <a:avLst>
              <a:gd name="adj1" fmla="val 50000"/>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Elbow Connector 24">
            <a:extLst>
              <a:ext uri="{FF2B5EF4-FFF2-40B4-BE49-F238E27FC236}">
                <a16:creationId xmlns:a16="http://schemas.microsoft.com/office/drawing/2014/main" id="{A02BBF14-FEB2-AE1E-240E-264F0CF4D72D}"/>
              </a:ext>
            </a:extLst>
          </p:cNvPr>
          <p:cNvCxnSpPr>
            <a:cxnSpLocks/>
            <a:stCxn id="23" idx="0"/>
            <a:endCxn id="8" idx="2"/>
          </p:cNvCxnSpPr>
          <p:nvPr/>
        </p:nvCxnSpPr>
        <p:spPr>
          <a:xfrm rot="5400000" flipH="1" flipV="1">
            <a:off x="3552284" y="2192138"/>
            <a:ext cx="791207" cy="2604643"/>
          </a:xfrm>
          <a:prstGeom prst="bentConnector3">
            <a:avLst>
              <a:gd name="adj1" fmla="val 50000"/>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EC7681DC-3182-293E-A090-B4229378A354}"/>
              </a:ext>
            </a:extLst>
          </p:cNvPr>
          <p:cNvSpPr txBox="1"/>
          <p:nvPr/>
        </p:nvSpPr>
        <p:spPr>
          <a:xfrm>
            <a:off x="398268" y="5390602"/>
            <a:ext cx="8304581" cy="1200329"/>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Collection inventory = comma separated value file</a:t>
            </a:r>
          </a:p>
          <a:p>
            <a:pPr marL="285750" indent="-285750">
              <a:buFontTx/>
              <a:buChar char="-"/>
            </a:pPr>
            <a:r>
              <a:rPr lang="en-US" dirty="0">
                <a:latin typeface="Arial" panose="020B0604020202020204" pitchFamily="34" charset="0"/>
                <a:cs typeface="Arial" panose="020B0604020202020204" pitchFamily="34" charset="0"/>
              </a:rPr>
              <a:t>Member type: Primary (P, if the product is in the collection), or Secondary (S)</a:t>
            </a:r>
          </a:p>
          <a:p>
            <a:pPr marL="285750" indent="-285750">
              <a:buFontTx/>
              <a:buChar char="-"/>
            </a:pPr>
            <a:r>
              <a:rPr lang="en-US" dirty="0" err="1">
                <a:latin typeface="Arial" panose="020B0604020202020204" pitchFamily="34" charset="0"/>
                <a:cs typeface="Arial" panose="020B0604020202020204" pitchFamily="34" charset="0"/>
              </a:rPr>
              <a:t>lidvid</a:t>
            </a:r>
            <a:r>
              <a:rPr lang="en-US" dirty="0">
                <a:latin typeface="Arial" panose="020B0604020202020204" pitchFamily="34" charset="0"/>
                <a:cs typeface="Arial" panose="020B0604020202020204" pitchFamily="34" charset="0"/>
              </a:rPr>
              <a:t> of the data products in the collection</a:t>
            </a:r>
          </a:p>
          <a:p>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77B1135-F5AA-0143-E8C4-CD5519ECCECA}"/>
              </a:ext>
            </a:extLst>
          </p:cNvPr>
          <p:cNvSpPr txBox="1"/>
          <p:nvPr/>
        </p:nvSpPr>
        <p:spPr>
          <a:xfrm>
            <a:off x="8968196" y="1026029"/>
            <a:ext cx="349134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psaftp.esac.esa.int</a:t>
            </a:r>
            <a:r>
              <a:rPr lang="en-US"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FB3C0EFE-84F8-C358-056B-361F7A95C9D9}"/>
              </a:ext>
            </a:extLst>
          </p:cNvPr>
          <p:cNvSpPr txBox="1"/>
          <p:nvPr/>
        </p:nvSpPr>
        <p:spPr>
          <a:xfrm>
            <a:off x="8000033" y="2039773"/>
            <a:ext cx="1009245" cy="338554"/>
          </a:xfrm>
          <a:prstGeom prst="rect">
            <a:avLst/>
          </a:prstGeom>
          <a:solidFill>
            <a:schemeClr val="bg1"/>
          </a:solidFill>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Contains</a:t>
            </a:r>
            <a:endParaRPr lang="en-US" sz="1600" dirty="0">
              <a:solidFill>
                <a:srgbClr val="FF0000"/>
              </a:solidFill>
            </a:endParaRPr>
          </a:p>
        </p:txBody>
      </p:sp>
      <p:sp>
        <p:nvSpPr>
          <p:cNvPr id="12" name="TextBox 11">
            <a:extLst>
              <a:ext uri="{FF2B5EF4-FFF2-40B4-BE49-F238E27FC236}">
                <a16:creationId xmlns:a16="http://schemas.microsoft.com/office/drawing/2014/main" id="{6A8FDE78-0928-5A7F-5BA4-DAB3AF812FA1}"/>
              </a:ext>
            </a:extLst>
          </p:cNvPr>
          <p:cNvSpPr txBox="1"/>
          <p:nvPr/>
        </p:nvSpPr>
        <p:spPr>
          <a:xfrm>
            <a:off x="3413674" y="3134601"/>
            <a:ext cx="1009245" cy="338554"/>
          </a:xfrm>
          <a:prstGeom prst="rect">
            <a:avLst/>
          </a:prstGeom>
          <a:solidFill>
            <a:schemeClr val="bg1"/>
          </a:solidFill>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Defines</a:t>
            </a:r>
            <a:endParaRPr lang="en-US" sz="1600" dirty="0">
              <a:solidFill>
                <a:srgbClr val="FF0000"/>
              </a:solidFill>
            </a:endParaRPr>
          </a:p>
        </p:txBody>
      </p:sp>
    </p:spTree>
    <p:extLst>
      <p:ext uri="{BB962C8B-B14F-4D97-AF65-F5344CB8AC3E}">
        <p14:creationId xmlns:p14="http://schemas.microsoft.com/office/powerpoint/2010/main" val="221993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40BA7-A176-7FDB-E36E-A2B0B27AA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96E28-FBFD-F57C-91A8-7F21EFF77ACB}"/>
              </a:ext>
            </a:extLst>
          </p:cNvPr>
          <p:cNvSpPr>
            <a:spLocks noGrp="1"/>
          </p:cNvSpPr>
          <p:nvPr>
            <p:ph type="title"/>
          </p:nvPr>
        </p:nvSpPr>
        <p:spPr>
          <a:xfrm>
            <a:off x="216000" y="160401"/>
            <a:ext cx="10108800" cy="553998"/>
          </a:xfrm>
        </p:spPr>
        <p:txBody>
          <a:bodyPr/>
          <a:lstStyle/>
          <a:p>
            <a:r>
              <a:rPr lang="en-US" dirty="0" err="1"/>
              <a:t>Product_Collection</a:t>
            </a:r>
            <a:endParaRPr lang="en-US" dirty="0"/>
          </a:p>
        </p:txBody>
      </p:sp>
      <p:sp>
        <p:nvSpPr>
          <p:cNvPr id="3" name="Content Placeholder 2">
            <a:extLst>
              <a:ext uri="{FF2B5EF4-FFF2-40B4-BE49-F238E27FC236}">
                <a16:creationId xmlns:a16="http://schemas.microsoft.com/office/drawing/2014/main" id="{978CACA5-638C-A2EC-49A3-ABF4A7A193C6}"/>
              </a:ext>
            </a:extLst>
          </p:cNvPr>
          <p:cNvSpPr>
            <a:spLocks noGrp="1"/>
          </p:cNvSpPr>
          <p:nvPr>
            <p:ph idx="1"/>
          </p:nvPr>
        </p:nvSpPr>
        <p:spPr>
          <a:xfrm>
            <a:off x="219600" y="893768"/>
            <a:ext cx="11764800" cy="5328000"/>
          </a:xfrm>
        </p:spPr>
        <p:txBody>
          <a:bodyPr/>
          <a:lstStyle/>
          <a:p>
            <a:endParaRPr lang="en-US" dirty="0"/>
          </a:p>
          <a:p>
            <a:endParaRPr lang="en-US" dirty="0"/>
          </a:p>
        </p:txBody>
      </p:sp>
      <p:pic>
        <p:nvPicPr>
          <p:cNvPr id="5" name="Picture 4">
            <a:extLst>
              <a:ext uri="{FF2B5EF4-FFF2-40B4-BE49-F238E27FC236}">
                <a16:creationId xmlns:a16="http://schemas.microsoft.com/office/drawing/2014/main" id="{08E13063-0575-ED02-AD2F-CF6908392F80}"/>
              </a:ext>
            </a:extLst>
          </p:cNvPr>
          <p:cNvPicPr>
            <a:picLocks noChangeAspect="1"/>
          </p:cNvPicPr>
          <p:nvPr/>
        </p:nvPicPr>
        <p:blipFill>
          <a:blip r:embed="rId2"/>
          <a:stretch>
            <a:fillRect/>
          </a:stretch>
        </p:blipFill>
        <p:spPr>
          <a:xfrm>
            <a:off x="1435261" y="986890"/>
            <a:ext cx="6377650" cy="5401710"/>
          </a:xfrm>
          <a:prstGeom prst="rect">
            <a:avLst/>
          </a:prstGeom>
        </p:spPr>
      </p:pic>
      <p:cxnSp>
        <p:nvCxnSpPr>
          <p:cNvPr id="14" name="Straight Connector 13">
            <a:extLst>
              <a:ext uri="{FF2B5EF4-FFF2-40B4-BE49-F238E27FC236}">
                <a16:creationId xmlns:a16="http://schemas.microsoft.com/office/drawing/2014/main" id="{E14CB38D-2B67-32F4-6F85-7F934417732B}"/>
              </a:ext>
            </a:extLst>
          </p:cNvPr>
          <p:cNvCxnSpPr/>
          <p:nvPr/>
        </p:nvCxnSpPr>
        <p:spPr>
          <a:xfrm>
            <a:off x="601883" y="5571749"/>
            <a:ext cx="416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AF7F941-5903-479A-A99A-10E12C11F92E}"/>
              </a:ext>
            </a:extLst>
          </p:cNvPr>
          <p:cNvCxnSpPr/>
          <p:nvPr/>
        </p:nvCxnSpPr>
        <p:spPr>
          <a:xfrm>
            <a:off x="601883" y="6001942"/>
            <a:ext cx="416689" cy="0"/>
          </a:xfrm>
          <a:prstGeom prst="line">
            <a:avLst/>
          </a:prstGeom>
          <a:ln w="28575">
            <a:solidFill>
              <a:schemeClr val="accent5">
                <a:lumMod val="40000"/>
                <a:lumOff val="60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04C9988-FF85-D0CC-8B5B-4A922523FBE7}"/>
              </a:ext>
            </a:extLst>
          </p:cNvPr>
          <p:cNvSpPr txBox="1"/>
          <p:nvPr/>
        </p:nvSpPr>
        <p:spPr>
          <a:xfrm>
            <a:off x="1018572" y="5363933"/>
            <a:ext cx="2164466"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Mandatory</a:t>
            </a: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E31E142-4E39-79DD-834E-31569B94CCCF}"/>
              </a:ext>
            </a:extLst>
          </p:cNvPr>
          <p:cNvSpPr txBox="1"/>
          <p:nvPr/>
        </p:nvSpPr>
        <p:spPr>
          <a:xfrm>
            <a:off x="1018572" y="5779566"/>
            <a:ext cx="2164466" cy="369332"/>
          </a:xfrm>
          <a:prstGeom prst="rect">
            <a:avLst/>
          </a:prstGeom>
          <a:noFill/>
        </p:spPr>
        <p:txBody>
          <a:bodyPr wrap="square">
            <a:spAutoFit/>
          </a:bodyPr>
          <a:lstStyle/>
          <a:p>
            <a:r>
              <a:rPr lang="en-US" dirty="0">
                <a:solidFill>
                  <a:schemeClr val="accent5">
                    <a:lumMod val="75000"/>
                  </a:schemeClr>
                </a:solidFill>
                <a:latin typeface="Arial" panose="020B0604020202020204" pitchFamily="34" charset="0"/>
                <a:cs typeface="Arial" panose="020B0604020202020204" pitchFamily="34" charset="0"/>
              </a:rPr>
              <a:t>Optional</a:t>
            </a:r>
          </a:p>
        </p:txBody>
      </p:sp>
      <p:sp>
        <p:nvSpPr>
          <p:cNvPr id="26" name="TextBox 25">
            <a:extLst>
              <a:ext uri="{FF2B5EF4-FFF2-40B4-BE49-F238E27FC236}">
                <a16:creationId xmlns:a16="http://schemas.microsoft.com/office/drawing/2014/main" id="{47711942-5369-EE11-C64C-CAE52D0F247A}"/>
              </a:ext>
            </a:extLst>
          </p:cNvPr>
          <p:cNvSpPr txBox="1"/>
          <p:nvPr/>
        </p:nvSpPr>
        <p:spPr>
          <a:xfrm>
            <a:off x="7976184" y="2395083"/>
            <a:ext cx="3007328" cy="25853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latin typeface="Arial" panose="020B0604020202020204" pitchFamily="34" charset="0"/>
                <a:cs typeface="Arial" panose="020B0604020202020204" pitchFamily="34" charset="0"/>
              </a:rPr>
              <a:t>Mandatory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Identification area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Collection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File Area Inventory</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Optional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Better to fill as much as possible to relate a bundle to its context</a:t>
            </a:r>
          </a:p>
        </p:txBody>
      </p:sp>
    </p:spTree>
    <p:extLst>
      <p:ext uri="{BB962C8B-B14F-4D97-AF65-F5344CB8AC3E}">
        <p14:creationId xmlns:p14="http://schemas.microsoft.com/office/powerpoint/2010/main" val="199141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DB655-9F8F-EBE0-FF16-B7ED7973E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B6193-86D9-4CE9-4B2C-11E76770ABE0}"/>
              </a:ext>
            </a:extLst>
          </p:cNvPr>
          <p:cNvSpPr>
            <a:spLocks noGrp="1"/>
          </p:cNvSpPr>
          <p:nvPr>
            <p:ph type="title"/>
          </p:nvPr>
        </p:nvSpPr>
        <p:spPr>
          <a:xfrm>
            <a:off x="216000" y="160401"/>
            <a:ext cx="10108800" cy="553998"/>
          </a:xfrm>
        </p:spPr>
        <p:txBody>
          <a:bodyPr/>
          <a:lstStyle/>
          <a:p>
            <a:r>
              <a:rPr lang="en-US" dirty="0" err="1"/>
              <a:t>Product_Collection</a:t>
            </a:r>
            <a:r>
              <a:rPr lang="en-US" dirty="0"/>
              <a:t>: Reminder on expected collections</a:t>
            </a:r>
          </a:p>
        </p:txBody>
      </p:sp>
      <p:sp>
        <p:nvSpPr>
          <p:cNvPr id="4" name="Rounded Rectangle 3">
            <a:extLst>
              <a:ext uri="{FF2B5EF4-FFF2-40B4-BE49-F238E27FC236}">
                <a16:creationId xmlns:a16="http://schemas.microsoft.com/office/drawing/2014/main" id="{F67ECD01-D09B-6DB4-426B-1B7EB01B4806}"/>
              </a:ext>
            </a:extLst>
          </p:cNvPr>
          <p:cNvSpPr/>
          <p:nvPr/>
        </p:nvSpPr>
        <p:spPr>
          <a:xfrm>
            <a:off x="5070807" y="1377242"/>
            <a:ext cx="2257063" cy="370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document</a:t>
            </a:r>
          </a:p>
        </p:txBody>
      </p:sp>
      <p:sp>
        <p:nvSpPr>
          <p:cNvPr id="7" name="Rounded Rectangle 6">
            <a:extLst>
              <a:ext uri="{FF2B5EF4-FFF2-40B4-BE49-F238E27FC236}">
                <a16:creationId xmlns:a16="http://schemas.microsoft.com/office/drawing/2014/main" id="{1018C4BD-287C-4D30-2571-25C15603AFC1}"/>
              </a:ext>
            </a:extLst>
          </p:cNvPr>
          <p:cNvSpPr/>
          <p:nvPr/>
        </p:nvSpPr>
        <p:spPr>
          <a:xfrm>
            <a:off x="5070807" y="1882211"/>
            <a:ext cx="2257063" cy="370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browse_&lt;level&gt;*</a:t>
            </a:r>
          </a:p>
        </p:txBody>
      </p:sp>
      <p:sp>
        <p:nvSpPr>
          <p:cNvPr id="9" name="Rounded Rectangle 8">
            <a:extLst>
              <a:ext uri="{FF2B5EF4-FFF2-40B4-BE49-F238E27FC236}">
                <a16:creationId xmlns:a16="http://schemas.microsoft.com/office/drawing/2014/main" id="{291031F6-D44D-EFBA-C4D4-AD7881C8143F}"/>
              </a:ext>
            </a:extLst>
          </p:cNvPr>
          <p:cNvSpPr/>
          <p:nvPr/>
        </p:nvSpPr>
        <p:spPr>
          <a:xfrm>
            <a:off x="5070807" y="2387180"/>
            <a:ext cx="2257063" cy="37039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data_&lt;level&gt;*</a:t>
            </a:r>
          </a:p>
        </p:txBody>
      </p:sp>
      <p:sp>
        <p:nvSpPr>
          <p:cNvPr id="10" name="Rounded Rectangle 9">
            <a:extLst>
              <a:ext uri="{FF2B5EF4-FFF2-40B4-BE49-F238E27FC236}">
                <a16:creationId xmlns:a16="http://schemas.microsoft.com/office/drawing/2014/main" id="{CE633086-4C90-3669-7547-D8405A2B2522}"/>
              </a:ext>
            </a:extLst>
          </p:cNvPr>
          <p:cNvSpPr/>
          <p:nvPr/>
        </p:nvSpPr>
        <p:spPr>
          <a:xfrm>
            <a:off x="5070807" y="2892149"/>
            <a:ext cx="2257063" cy="735528"/>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calibration_&lt;level&gt;*</a:t>
            </a:r>
            <a:br>
              <a:rPr lang="en-US" sz="1600" dirty="0">
                <a:solidFill>
                  <a:schemeClr val="tx1"/>
                </a:solidFill>
              </a:rPr>
            </a:br>
            <a:r>
              <a:rPr lang="en-US" sz="1600" dirty="0" err="1">
                <a:solidFill>
                  <a:schemeClr val="tx1"/>
                </a:solidFill>
              </a:rPr>
              <a:t>calibration_files</a:t>
            </a:r>
            <a:endParaRPr lang="en-US" sz="1600" dirty="0">
              <a:solidFill>
                <a:schemeClr val="tx1"/>
              </a:solidFill>
            </a:endParaRPr>
          </a:p>
        </p:txBody>
      </p:sp>
      <p:sp>
        <p:nvSpPr>
          <p:cNvPr id="13" name="Rounded Rectangle 12">
            <a:extLst>
              <a:ext uri="{FF2B5EF4-FFF2-40B4-BE49-F238E27FC236}">
                <a16:creationId xmlns:a16="http://schemas.microsoft.com/office/drawing/2014/main" id="{864B8E9E-3B27-5B91-4E20-E442BB77DE53}"/>
              </a:ext>
            </a:extLst>
          </p:cNvPr>
          <p:cNvSpPr/>
          <p:nvPr/>
        </p:nvSpPr>
        <p:spPr>
          <a:xfrm>
            <a:off x="5070807" y="3774763"/>
            <a:ext cx="2257063" cy="3703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tx1"/>
                </a:solidFill>
              </a:rPr>
              <a:t>geometry</a:t>
            </a:r>
          </a:p>
        </p:txBody>
      </p:sp>
      <p:sp>
        <p:nvSpPr>
          <p:cNvPr id="14" name="Rounded Rectangle 13">
            <a:extLst>
              <a:ext uri="{FF2B5EF4-FFF2-40B4-BE49-F238E27FC236}">
                <a16:creationId xmlns:a16="http://schemas.microsoft.com/office/drawing/2014/main" id="{09CEB8B9-BB2F-FF3A-50EB-3072538EA502}"/>
              </a:ext>
            </a:extLst>
          </p:cNvPr>
          <p:cNvSpPr/>
          <p:nvPr/>
        </p:nvSpPr>
        <p:spPr>
          <a:xfrm>
            <a:off x="5070807" y="4790533"/>
            <a:ext cx="2257063" cy="3703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solidFill>
                  <a:schemeClr val="tx1"/>
                </a:solidFill>
              </a:rPr>
              <a:t>context</a:t>
            </a:r>
          </a:p>
        </p:txBody>
      </p:sp>
      <p:sp>
        <p:nvSpPr>
          <p:cNvPr id="15" name="Rounded Rectangle 14">
            <a:extLst>
              <a:ext uri="{FF2B5EF4-FFF2-40B4-BE49-F238E27FC236}">
                <a16:creationId xmlns:a16="http://schemas.microsoft.com/office/drawing/2014/main" id="{5FFBEFCF-0E85-6EC2-2B85-08280F41FF9E}"/>
              </a:ext>
            </a:extLst>
          </p:cNvPr>
          <p:cNvSpPr/>
          <p:nvPr/>
        </p:nvSpPr>
        <p:spPr>
          <a:xfrm>
            <a:off x="5070807" y="5295504"/>
            <a:ext cx="2257063" cy="37039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err="1">
                <a:solidFill>
                  <a:schemeClr val="tx1"/>
                </a:solidFill>
              </a:rPr>
              <a:t>xml_schema</a:t>
            </a:r>
            <a:endParaRPr lang="en-US" sz="1600" dirty="0">
              <a:solidFill>
                <a:schemeClr val="tx1"/>
              </a:solidFill>
            </a:endParaRPr>
          </a:p>
        </p:txBody>
      </p:sp>
      <p:sp>
        <p:nvSpPr>
          <p:cNvPr id="16" name="Rounded Rectangle 15">
            <a:extLst>
              <a:ext uri="{FF2B5EF4-FFF2-40B4-BE49-F238E27FC236}">
                <a16:creationId xmlns:a16="http://schemas.microsoft.com/office/drawing/2014/main" id="{77D0BBE5-467D-7F05-CD74-FF9314441829}"/>
              </a:ext>
            </a:extLst>
          </p:cNvPr>
          <p:cNvSpPr/>
          <p:nvPr/>
        </p:nvSpPr>
        <p:spPr>
          <a:xfrm>
            <a:off x="1735168" y="2886648"/>
            <a:ext cx="2257063" cy="76967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solidFill>
                  <a:schemeClr val="bg1"/>
                </a:solidFill>
              </a:rPr>
              <a:t>Instrument </a:t>
            </a:r>
          </a:p>
          <a:p>
            <a:pPr algn="ctr"/>
            <a:r>
              <a:rPr lang="en-US" sz="1600" dirty="0">
                <a:solidFill>
                  <a:schemeClr val="bg1"/>
                </a:solidFill>
              </a:rPr>
              <a:t>bundle </a:t>
            </a:r>
          </a:p>
        </p:txBody>
      </p:sp>
      <p:cxnSp>
        <p:nvCxnSpPr>
          <p:cNvPr id="18" name="Elbow Connector 17">
            <a:extLst>
              <a:ext uri="{FF2B5EF4-FFF2-40B4-BE49-F238E27FC236}">
                <a16:creationId xmlns:a16="http://schemas.microsoft.com/office/drawing/2014/main" id="{8BA9C2FD-B056-7092-31F2-DD8526AE5995}"/>
              </a:ext>
            </a:extLst>
          </p:cNvPr>
          <p:cNvCxnSpPr>
            <a:stCxn id="16" idx="3"/>
            <a:endCxn id="4" idx="1"/>
          </p:cNvCxnSpPr>
          <p:nvPr/>
        </p:nvCxnSpPr>
        <p:spPr>
          <a:xfrm flipV="1">
            <a:off x="3992231" y="1562437"/>
            <a:ext cx="1078576" cy="1709051"/>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Elbow Connector 21">
            <a:extLst>
              <a:ext uri="{FF2B5EF4-FFF2-40B4-BE49-F238E27FC236}">
                <a16:creationId xmlns:a16="http://schemas.microsoft.com/office/drawing/2014/main" id="{BAB8BDA0-3D29-4C8C-9DFB-775C52E0A530}"/>
              </a:ext>
            </a:extLst>
          </p:cNvPr>
          <p:cNvCxnSpPr>
            <a:stCxn id="16" idx="3"/>
            <a:endCxn id="7" idx="1"/>
          </p:cNvCxnSpPr>
          <p:nvPr/>
        </p:nvCxnSpPr>
        <p:spPr>
          <a:xfrm flipV="1">
            <a:off x="3992231" y="2067406"/>
            <a:ext cx="1078576" cy="1204082"/>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Elbow Connector 29">
            <a:extLst>
              <a:ext uri="{FF2B5EF4-FFF2-40B4-BE49-F238E27FC236}">
                <a16:creationId xmlns:a16="http://schemas.microsoft.com/office/drawing/2014/main" id="{25E72111-EBA5-A9D8-35CD-9FFF2F240C35}"/>
              </a:ext>
            </a:extLst>
          </p:cNvPr>
          <p:cNvCxnSpPr>
            <a:stCxn id="16" idx="3"/>
            <a:endCxn id="9" idx="1"/>
          </p:cNvCxnSpPr>
          <p:nvPr/>
        </p:nvCxnSpPr>
        <p:spPr>
          <a:xfrm flipV="1">
            <a:off x="3992231" y="2572375"/>
            <a:ext cx="1078576" cy="699113"/>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DBDDA506-38AC-A574-0EDB-2C9FD6565E86}"/>
              </a:ext>
            </a:extLst>
          </p:cNvPr>
          <p:cNvCxnSpPr>
            <a:cxnSpLocks/>
            <a:stCxn id="16" idx="3"/>
            <a:endCxn id="10" idx="1"/>
          </p:cNvCxnSpPr>
          <p:nvPr/>
        </p:nvCxnSpPr>
        <p:spPr>
          <a:xfrm flipV="1">
            <a:off x="3992231" y="3259913"/>
            <a:ext cx="1078576" cy="11575"/>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1E4FFA9E-6CAF-887A-87CA-7CA8A91EA189}"/>
              </a:ext>
            </a:extLst>
          </p:cNvPr>
          <p:cNvCxnSpPr>
            <a:cxnSpLocks/>
            <a:stCxn id="16" idx="3"/>
            <a:endCxn id="13" idx="1"/>
          </p:cNvCxnSpPr>
          <p:nvPr/>
        </p:nvCxnSpPr>
        <p:spPr>
          <a:xfrm>
            <a:off x="3992231" y="3271488"/>
            <a:ext cx="1078576" cy="68847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9B7B7E0B-8860-59BA-94ED-089AC26F2622}"/>
              </a:ext>
            </a:extLst>
          </p:cNvPr>
          <p:cNvCxnSpPr>
            <a:cxnSpLocks/>
            <a:stCxn id="16" idx="3"/>
            <a:endCxn id="14" idx="1"/>
          </p:cNvCxnSpPr>
          <p:nvPr/>
        </p:nvCxnSpPr>
        <p:spPr>
          <a:xfrm>
            <a:off x="3992231" y="3271488"/>
            <a:ext cx="1078576" cy="170424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Elbow Connector 42">
            <a:extLst>
              <a:ext uri="{FF2B5EF4-FFF2-40B4-BE49-F238E27FC236}">
                <a16:creationId xmlns:a16="http://schemas.microsoft.com/office/drawing/2014/main" id="{34CEFC5D-2520-06E1-263C-FDBDAB2730E7}"/>
              </a:ext>
            </a:extLst>
          </p:cNvPr>
          <p:cNvCxnSpPr>
            <a:cxnSpLocks/>
            <a:stCxn id="16" idx="3"/>
            <a:endCxn id="15" idx="1"/>
          </p:cNvCxnSpPr>
          <p:nvPr/>
        </p:nvCxnSpPr>
        <p:spPr>
          <a:xfrm>
            <a:off x="3992231" y="3271488"/>
            <a:ext cx="1078576" cy="2209211"/>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C6574E1-0DE5-8EFD-D72D-B9913E3D6EED}"/>
              </a:ext>
            </a:extLst>
          </p:cNvPr>
          <p:cNvSpPr txBox="1"/>
          <p:nvPr/>
        </p:nvSpPr>
        <p:spPr>
          <a:xfrm>
            <a:off x="8794173" y="2638009"/>
            <a:ext cx="3105727"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Expected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Optional by the instrument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Optional by the mission (only secondary members)</a:t>
            </a:r>
          </a:p>
        </p:txBody>
      </p:sp>
      <p:sp>
        <p:nvSpPr>
          <p:cNvPr id="47" name="Rounded Rectangle 46">
            <a:extLst>
              <a:ext uri="{FF2B5EF4-FFF2-40B4-BE49-F238E27FC236}">
                <a16:creationId xmlns:a16="http://schemas.microsoft.com/office/drawing/2014/main" id="{5026CAB1-46A7-2532-C1E2-EC0DD0938AC1}"/>
              </a:ext>
            </a:extLst>
          </p:cNvPr>
          <p:cNvSpPr/>
          <p:nvPr/>
        </p:nvSpPr>
        <p:spPr>
          <a:xfrm>
            <a:off x="7889269" y="2636674"/>
            <a:ext cx="682907" cy="34588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A5E56CCB-50BC-E378-1592-F0EBC23C7AB6}"/>
              </a:ext>
            </a:extLst>
          </p:cNvPr>
          <p:cNvSpPr/>
          <p:nvPr/>
        </p:nvSpPr>
        <p:spPr>
          <a:xfrm>
            <a:off x="7889269" y="3250420"/>
            <a:ext cx="682907" cy="34588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937FD1D7-A7F8-5EB1-954C-CA8B464178E0}"/>
              </a:ext>
            </a:extLst>
          </p:cNvPr>
          <p:cNvSpPr/>
          <p:nvPr/>
        </p:nvSpPr>
        <p:spPr>
          <a:xfrm>
            <a:off x="7889268" y="3870177"/>
            <a:ext cx="682907" cy="34588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2E5FF8D6-8537-7C8C-0920-E9D606B0AF83}"/>
              </a:ext>
            </a:extLst>
          </p:cNvPr>
          <p:cNvSpPr txBox="1"/>
          <p:nvPr/>
        </p:nvSpPr>
        <p:spPr>
          <a:xfrm>
            <a:off x="2863699" y="5863342"/>
            <a:ext cx="8385858"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*&lt;level&gt; can be raw, </a:t>
            </a:r>
            <a:r>
              <a:rPr lang="en-US" dirty="0" err="1">
                <a:solidFill>
                  <a:schemeClr val="tx1"/>
                </a:solidFill>
                <a:latin typeface="Arial" panose="020B0604020202020204" pitchFamily="34" charset="0"/>
                <a:cs typeface="Arial" panose="020B0604020202020204" pitchFamily="34" charset="0"/>
              </a:rPr>
              <a:t>partially_processed</a:t>
            </a:r>
            <a:r>
              <a:rPr lang="en-US" dirty="0">
                <a:latin typeface="Arial" panose="020B0604020202020204" pitchFamily="34" charset="0"/>
                <a:cs typeface="Arial" panose="020B0604020202020204" pitchFamily="34" charset="0"/>
              </a:rPr>
              <a:t>, calibrated, derived</a:t>
            </a:r>
          </a:p>
        </p:txBody>
      </p:sp>
      <p:sp>
        <p:nvSpPr>
          <p:cNvPr id="53" name="Rounded Rectangle 52">
            <a:extLst>
              <a:ext uri="{FF2B5EF4-FFF2-40B4-BE49-F238E27FC236}">
                <a16:creationId xmlns:a16="http://schemas.microsoft.com/office/drawing/2014/main" id="{2AC7956C-E495-F96D-DDE2-C6741AB866A5}"/>
              </a:ext>
            </a:extLst>
          </p:cNvPr>
          <p:cNvSpPr/>
          <p:nvPr/>
        </p:nvSpPr>
        <p:spPr>
          <a:xfrm>
            <a:off x="5070806" y="4284758"/>
            <a:ext cx="2257063" cy="3703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tx1"/>
                </a:solidFill>
              </a:rPr>
              <a:t>miscellaneous</a:t>
            </a:r>
          </a:p>
        </p:txBody>
      </p:sp>
      <p:cxnSp>
        <p:nvCxnSpPr>
          <p:cNvPr id="66" name="Elbow Connector 65">
            <a:extLst>
              <a:ext uri="{FF2B5EF4-FFF2-40B4-BE49-F238E27FC236}">
                <a16:creationId xmlns:a16="http://schemas.microsoft.com/office/drawing/2014/main" id="{30DE5C4D-BFB0-A96C-DE09-03DE0B6F5E5F}"/>
              </a:ext>
            </a:extLst>
          </p:cNvPr>
          <p:cNvCxnSpPr>
            <a:stCxn id="16" idx="3"/>
            <a:endCxn id="53" idx="1"/>
          </p:cNvCxnSpPr>
          <p:nvPr/>
        </p:nvCxnSpPr>
        <p:spPr>
          <a:xfrm>
            <a:off x="3992231" y="3271488"/>
            <a:ext cx="1078575" cy="1198465"/>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768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E895-30E7-BD89-4703-855C38A905D3}"/>
              </a:ext>
            </a:extLst>
          </p:cNvPr>
          <p:cNvSpPr>
            <a:spLocks noGrp="1"/>
          </p:cNvSpPr>
          <p:nvPr>
            <p:ph type="title"/>
          </p:nvPr>
        </p:nvSpPr>
        <p:spPr>
          <a:xfrm>
            <a:off x="216000" y="160401"/>
            <a:ext cx="10108800" cy="553998"/>
          </a:xfrm>
        </p:spPr>
        <p:txBody>
          <a:bodyPr/>
          <a:lstStyle/>
          <a:p>
            <a:r>
              <a:rPr lang="en-US" dirty="0" err="1"/>
              <a:t>Product_Context</a:t>
            </a:r>
            <a:endParaRPr lang="en-US" dirty="0"/>
          </a:p>
        </p:txBody>
      </p:sp>
      <p:sp>
        <p:nvSpPr>
          <p:cNvPr id="3" name="Content Placeholder 2">
            <a:extLst>
              <a:ext uri="{FF2B5EF4-FFF2-40B4-BE49-F238E27FC236}">
                <a16:creationId xmlns:a16="http://schemas.microsoft.com/office/drawing/2014/main" id="{EF92BFC1-070A-95C5-AB29-EDBE8429DB54}"/>
              </a:ext>
            </a:extLst>
          </p:cNvPr>
          <p:cNvSpPr>
            <a:spLocks noGrp="1"/>
          </p:cNvSpPr>
          <p:nvPr>
            <p:ph idx="1"/>
          </p:nvPr>
        </p:nvSpPr>
        <p:spPr>
          <a:xfrm>
            <a:off x="219600" y="882193"/>
            <a:ext cx="11781900" cy="5328000"/>
          </a:xfrm>
        </p:spPr>
        <p:txBody>
          <a:bodyPr/>
          <a:lstStyle/>
          <a:p>
            <a:r>
              <a:rPr lang="en-US" sz="2000" b="1" dirty="0">
                <a:solidFill>
                  <a:schemeClr val="tx1"/>
                </a:solidFill>
              </a:rPr>
              <a:t>What is a context product? </a:t>
            </a:r>
            <a:endParaRPr lang="en-US" b="1" dirty="0">
              <a:solidFill>
                <a:schemeClr val="tx1"/>
              </a:solidFill>
            </a:endParaRPr>
          </a:p>
          <a:p>
            <a:pPr marL="285750" indent="-285750">
              <a:buFont typeface="Wingdings" pitchFamily="2" charset="2"/>
              <a:buChar char="Ø"/>
            </a:pPr>
            <a:r>
              <a:rPr lang="en-US" dirty="0">
                <a:solidFill>
                  <a:schemeClr val="tx1"/>
                </a:solidFill>
              </a:rPr>
              <a:t>PDS4 product that provides the physical (instrument, instrument host, facility, target) or conceptual (e.g. investigation) context and provenance. </a:t>
            </a:r>
          </a:p>
          <a:p>
            <a:pPr marL="285750" indent="-285750">
              <a:buFont typeface="Wingdings" pitchFamily="2" charset="2"/>
              <a:buChar char="Ø"/>
            </a:pPr>
            <a:r>
              <a:rPr lang="en-US" dirty="0">
                <a:solidFill>
                  <a:schemeClr val="tx1"/>
                </a:solidFill>
              </a:rPr>
              <a:t>The products should be created as soon as possible together with the Archive Scientist.</a:t>
            </a:r>
          </a:p>
          <a:p>
            <a:pPr marL="285750" indent="-285750">
              <a:buFont typeface="Wingdings" pitchFamily="2" charset="2"/>
              <a:buChar char="Ø"/>
            </a:pPr>
            <a:r>
              <a:rPr lang="en-US" dirty="0">
                <a:solidFill>
                  <a:schemeClr val="tx1"/>
                </a:solidFill>
              </a:rPr>
              <a:t>Good guidelines available on the PDS website (</a:t>
            </a:r>
            <a:r>
              <a:rPr lang="en-US" dirty="0">
                <a:solidFill>
                  <a:schemeClr val="tx1"/>
                </a:solidFill>
                <a:hlinkClick r:id="rId3"/>
              </a:rPr>
              <a:t>Guide to context products</a:t>
            </a:r>
            <a:r>
              <a:rPr lang="en-US" dirty="0">
                <a:solidFill>
                  <a:schemeClr val="tx1"/>
                </a:solidFill>
              </a:rPr>
              <a:t>)</a:t>
            </a:r>
          </a:p>
          <a:p>
            <a:endParaRPr lang="en-US" dirty="0">
              <a:solidFill>
                <a:schemeClr val="tx1"/>
              </a:solidFill>
            </a:endParaRPr>
          </a:p>
        </p:txBody>
      </p:sp>
      <p:graphicFrame>
        <p:nvGraphicFramePr>
          <p:cNvPr id="4" name="Table 3">
            <a:extLst>
              <a:ext uri="{FF2B5EF4-FFF2-40B4-BE49-F238E27FC236}">
                <a16:creationId xmlns:a16="http://schemas.microsoft.com/office/drawing/2014/main" id="{8FFF4E50-4120-E33D-6873-83BB7BEE13B3}"/>
              </a:ext>
            </a:extLst>
          </p:cNvPr>
          <p:cNvGraphicFramePr>
            <a:graphicFrameLocks noGrp="1"/>
          </p:cNvGraphicFramePr>
          <p:nvPr>
            <p:extLst>
              <p:ext uri="{D42A27DB-BD31-4B8C-83A1-F6EECF244321}">
                <p14:modId xmlns:p14="http://schemas.microsoft.com/office/powerpoint/2010/main" val="1443265435"/>
              </p:ext>
            </p:extLst>
          </p:nvPr>
        </p:nvGraphicFramePr>
        <p:xfrm>
          <a:off x="354263" y="3191967"/>
          <a:ext cx="11475064" cy="2783840"/>
        </p:xfrm>
        <a:graphic>
          <a:graphicData uri="http://schemas.openxmlformats.org/drawingml/2006/table">
            <a:tbl>
              <a:tblPr firstRow="1" bandRow="1">
                <a:tableStyleId>{073A0DAA-6AF3-43AB-8588-CEC1D06C72B9}</a:tableStyleId>
              </a:tblPr>
              <a:tblGrid>
                <a:gridCol w="3197259">
                  <a:extLst>
                    <a:ext uri="{9D8B030D-6E8A-4147-A177-3AD203B41FA5}">
                      <a16:colId xmlns:a16="http://schemas.microsoft.com/office/drawing/2014/main" val="600913781"/>
                    </a:ext>
                  </a:extLst>
                </a:gridCol>
                <a:gridCol w="2961085">
                  <a:extLst>
                    <a:ext uri="{9D8B030D-6E8A-4147-A177-3AD203B41FA5}">
                      <a16:colId xmlns:a16="http://schemas.microsoft.com/office/drawing/2014/main" val="46426332"/>
                    </a:ext>
                  </a:extLst>
                </a:gridCol>
                <a:gridCol w="2658360">
                  <a:extLst>
                    <a:ext uri="{9D8B030D-6E8A-4147-A177-3AD203B41FA5}">
                      <a16:colId xmlns:a16="http://schemas.microsoft.com/office/drawing/2014/main" val="4189157310"/>
                    </a:ext>
                  </a:extLst>
                </a:gridCol>
                <a:gridCol w="2658360">
                  <a:extLst>
                    <a:ext uri="{9D8B030D-6E8A-4147-A177-3AD203B41FA5}">
                      <a16:colId xmlns:a16="http://schemas.microsoft.com/office/drawing/2014/main" val="164624624"/>
                    </a:ext>
                  </a:extLst>
                </a:gridCol>
              </a:tblGrid>
              <a:tr h="370840">
                <a:tc>
                  <a:txBody>
                    <a:bodyPr/>
                    <a:lstStyle/>
                    <a:p>
                      <a:r>
                        <a:rPr lang="en-US" sz="1600" b="1" dirty="0">
                          <a:latin typeface="Arial" panose="020B0604020202020204" pitchFamily="34" charset="0"/>
                          <a:cs typeface="Arial" panose="020B0604020202020204" pitchFamily="34" charset="0"/>
                        </a:rPr>
                        <a:t>Investigation</a:t>
                      </a:r>
                      <a:endParaRPr lang="en-US" sz="1600" dirty="0">
                        <a:latin typeface="Arial" panose="020B0604020202020204" pitchFamily="34" charset="0"/>
                        <a:cs typeface="Arial" panose="020B0604020202020204" pitchFamily="34" charset="0"/>
                      </a:endParaRPr>
                    </a:p>
                  </a:txBody>
                  <a:tcPr/>
                </a:tc>
                <a:tc>
                  <a:txBody>
                    <a:bodyPr/>
                    <a:lstStyle/>
                    <a:p>
                      <a:r>
                        <a:rPr lang="en-US" sz="1600" b="1" dirty="0">
                          <a:latin typeface="Arial" panose="020B0604020202020204" pitchFamily="34" charset="0"/>
                          <a:cs typeface="Arial" panose="020B0604020202020204" pitchFamily="34" charset="0"/>
                        </a:rPr>
                        <a:t>Host</a:t>
                      </a:r>
                      <a:endParaRPr lang="en-US" sz="1600" dirty="0">
                        <a:latin typeface="Arial" panose="020B0604020202020204" pitchFamily="34" charset="0"/>
                        <a:cs typeface="Arial" panose="020B0604020202020204" pitchFamily="34" charset="0"/>
                      </a:endParaRPr>
                    </a:p>
                  </a:txBody>
                  <a:tcPr/>
                </a:tc>
                <a:tc>
                  <a:txBody>
                    <a:bodyPr/>
                    <a:lstStyle/>
                    <a:p>
                      <a:r>
                        <a:rPr lang="en-US" sz="1600" b="1" dirty="0">
                          <a:latin typeface="Arial" panose="020B0604020202020204" pitchFamily="34" charset="0"/>
                          <a:cs typeface="Arial" panose="020B0604020202020204" pitchFamily="34" charset="0"/>
                        </a:rPr>
                        <a:t>Instrument</a:t>
                      </a:r>
                      <a:endParaRPr lang="en-US" sz="1600" dirty="0">
                        <a:latin typeface="Arial" panose="020B0604020202020204" pitchFamily="34" charset="0"/>
                        <a:cs typeface="Arial" panose="020B0604020202020204" pitchFamily="34" charset="0"/>
                      </a:endParaRPr>
                    </a:p>
                  </a:txBody>
                  <a:tcPr/>
                </a:tc>
                <a:tc>
                  <a:txBody>
                    <a:bodyPr/>
                    <a:lstStyle/>
                    <a:p>
                      <a:r>
                        <a:rPr lang="en-US" sz="1600" b="1" dirty="0">
                          <a:latin typeface="Arial" panose="020B0604020202020204" pitchFamily="34" charset="0"/>
                          <a:cs typeface="Arial" panose="020B0604020202020204" pitchFamily="34" charset="0"/>
                        </a:rPr>
                        <a:t>Target</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30982828"/>
                  </a:ext>
                </a:extLst>
              </a:tr>
              <a:tr h="370840">
                <a:tc>
                  <a:txBody>
                    <a:bodyPr/>
                    <a:lstStyle/>
                    <a:p>
                      <a:r>
                        <a:rPr lang="en-US" sz="1600" b="0" dirty="0">
                          <a:latin typeface="Arial" panose="020B0604020202020204" pitchFamily="34" charset="0"/>
                          <a:cs typeface="Arial" panose="020B0604020202020204" pitchFamily="34" charset="0"/>
                        </a:rPr>
                        <a:t>Science</a:t>
                      </a:r>
                    </a:p>
                  </a:txBody>
                  <a:tcPr/>
                </a:tc>
                <a:tc>
                  <a:txBody>
                    <a:bodyPr/>
                    <a:lstStyle/>
                    <a:p>
                      <a:r>
                        <a:rPr lang="en-US" sz="1600" b="0" dirty="0">
                          <a:latin typeface="Arial" panose="020B0604020202020204" pitchFamily="34" charset="0"/>
                          <a:cs typeface="Arial" panose="020B0604020202020204" pitchFamily="34" charset="0"/>
                        </a:rPr>
                        <a:t>Where?</a:t>
                      </a:r>
                    </a:p>
                  </a:txBody>
                  <a:tcPr/>
                </a:tc>
                <a:tc>
                  <a:txBody>
                    <a:bodyPr/>
                    <a:lstStyle/>
                    <a:p>
                      <a:r>
                        <a:rPr lang="en-US" sz="1600" b="0" dirty="0">
                          <a:latin typeface="Arial" panose="020B0604020202020204" pitchFamily="34" charset="0"/>
                          <a:cs typeface="Arial" panose="020B0604020202020204" pitchFamily="34" charset="0"/>
                        </a:rPr>
                        <a:t>How?</a:t>
                      </a:r>
                    </a:p>
                  </a:txBody>
                  <a:tcPr/>
                </a:tc>
                <a:tc>
                  <a:txBody>
                    <a:bodyPr/>
                    <a:lstStyle/>
                    <a:p>
                      <a:r>
                        <a:rPr lang="en-US" sz="1600" b="0" dirty="0">
                          <a:latin typeface="Arial" panose="020B0604020202020204" pitchFamily="34" charset="0"/>
                          <a:cs typeface="Arial" panose="020B0604020202020204" pitchFamily="34" charset="0"/>
                        </a:rPr>
                        <a:t>For What?</a:t>
                      </a:r>
                    </a:p>
                  </a:txBody>
                  <a:tcPr/>
                </a:tc>
                <a:extLst>
                  <a:ext uri="{0D108BD9-81ED-4DB2-BD59-A6C34878D82A}">
                    <a16:rowId xmlns:a16="http://schemas.microsoft.com/office/drawing/2014/main" val="1228581535"/>
                  </a:ext>
                </a:extLst>
              </a:tr>
              <a:tr h="370840">
                <a:tc>
                  <a:txBody>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Mission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Non-mission</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Individual Investigation</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Observing Campaign</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Field Campaign</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Other Investigation</a:t>
                      </a:r>
                    </a:p>
                    <a:p>
                      <a:endParaRPr lang="en-US" sz="1600" dirty="0">
                        <a:latin typeface="Arial" panose="020B0604020202020204" pitchFamily="34" charset="0"/>
                        <a:cs typeface="Arial" panose="020B0604020202020204" pitchFamily="34" charset="0"/>
                      </a:endParaRPr>
                    </a:p>
                  </a:txBody>
                  <a:tcPr/>
                </a:tc>
                <a:tc>
                  <a:txBody>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Instrument host</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Spacecraft</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Rover</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Lander</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Facility	</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Laboratory</a:t>
                      </a:r>
                    </a:p>
                    <a:p>
                      <a:pPr marL="896386"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Observatory</a:t>
                      </a:r>
                    </a:p>
                    <a:p>
                      <a:endParaRPr lang="en-US" sz="1600" dirty="0">
                        <a:latin typeface="Arial" panose="020B0604020202020204" pitchFamily="34" charset="0"/>
                        <a:cs typeface="Arial" panose="020B0604020202020204" pitchFamily="34" charset="0"/>
                      </a:endParaRPr>
                    </a:p>
                  </a:txBody>
                  <a:tcPr/>
                </a:tc>
                <a:tc>
                  <a:txBody>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Instrument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Telescope</a:t>
                      </a:r>
                    </a:p>
                    <a:p>
                      <a:endParaRPr lang="en-US" sz="1600" dirty="0">
                        <a:latin typeface="Arial" panose="020B0604020202020204" pitchFamily="34" charset="0"/>
                        <a:cs typeface="Arial" panose="020B0604020202020204" pitchFamily="34" charset="0"/>
                      </a:endParaRPr>
                    </a:p>
                  </a:txBody>
                  <a:tcPr/>
                </a:tc>
                <a:tc>
                  <a:txBody>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Planets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Satellites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Samples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Calibration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7957301"/>
                  </a:ext>
                </a:extLst>
              </a:tr>
            </a:tbl>
          </a:graphicData>
        </a:graphic>
      </p:graphicFrame>
    </p:spTree>
    <p:extLst>
      <p:ext uri="{BB962C8B-B14F-4D97-AF65-F5344CB8AC3E}">
        <p14:creationId xmlns:p14="http://schemas.microsoft.com/office/powerpoint/2010/main" val="109422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26D4E-1D87-81D3-5A53-A52EB96A1E30}"/>
            </a:ext>
          </a:extLst>
        </p:cNvPr>
        <p:cNvGrpSpPr/>
        <p:nvPr/>
      </p:nvGrpSpPr>
      <p:grpSpPr>
        <a:xfrm>
          <a:off x="0" y="0"/>
          <a:ext cx="0" cy="0"/>
          <a:chOff x="0" y="0"/>
          <a:chExt cx="0" cy="0"/>
        </a:xfrm>
      </p:grpSpPr>
      <p:sp>
        <p:nvSpPr>
          <p:cNvPr id="14" name="Down Arrow 13">
            <a:extLst>
              <a:ext uri="{FF2B5EF4-FFF2-40B4-BE49-F238E27FC236}">
                <a16:creationId xmlns:a16="http://schemas.microsoft.com/office/drawing/2014/main" id="{8D78779A-4329-6C2B-837E-B8DCAD7DEE47}"/>
              </a:ext>
            </a:extLst>
          </p:cNvPr>
          <p:cNvSpPr/>
          <p:nvPr/>
        </p:nvSpPr>
        <p:spPr>
          <a:xfrm>
            <a:off x="8396572" y="2121565"/>
            <a:ext cx="1871991" cy="3259383"/>
          </a:xfrm>
          <a:prstGeom prst="down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CC9B11-2C15-99BC-DEC2-ED22BE3FAAB2}"/>
              </a:ext>
            </a:extLst>
          </p:cNvPr>
          <p:cNvSpPr txBox="1"/>
          <p:nvPr/>
        </p:nvSpPr>
        <p:spPr>
          <a:xfrm>
            <a:off x="7054769" y="4871336"/>
            <a:ext cx="4473616"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MPO-MAG can observe Mercury</a:t>
            </a:r>
          </a:p>
        </p:txBody>
      </p:sp>
      <p:sp>
        <p:nvSpPr>
          <p:cNvPr id="2" name="Title 1">
            <a:extLst>
              <a:ext uri="{FF2B5EF4-FFF2-40B4-BE49-F238E27FC236}">
                <a16:creationId xmlns:a16="http://schemas.microsoft.com/office/drawing/2014/main" id="{29DA9371-BBAE-7C8F-E640-D7CED24C1156}"/>
              </a:ext>
            </a:extLst>
          </p:cNvPr>
          <p:cNvSpPr>
            <a:spLocks noGrp="1"/>
          </p:cNvSpPr>
          <p:nvPr>
            <p:ph type="title"/>
          </p:nvPr>
        </p:nvSpPr>
        <p:spPr>
          <a:xfrm>
            <a:off x="216000" y="160401"/>
            <a:ext cx="10108800" cy="553998"/>
          </a:xfrm>
        </p:spPr>
        <p:txBody>
          <a:bodyPr/>
          <a:lstStyle/>
          <a:p>
            <a:r>
              <a:rPr lang="en-US" dirty="0" err="1"/>
              <a:t>Product_Context</a:t>
            </a:r>
            <a:r>
              <a:rPr lang="en-US" dirty="0"/>
              <a:t>: Hierarchy</a:t>
            </a:r>
          </a:p>
        </p:txBody>
      </p:sp>
      <p:pic>
        <p:nvPicPr>
          <p:cNvPr id="1026" name="Picture 2" descr="BepiColombo approaching Mercury">
            <a:extLst>
              <a:ext uri="{FF2B5EF4-FFF2-40B4-BE49-F238E27FC236}">
                <a16:creationId xmlns:a16="http://schemas.microsoft.com/office/drawing/2014/main" id="{3B5E5282-168B-876C-F759-B44B7BCA5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71" t="7037" r="11331" b="3456"/>
          <a:stretch/>
        </p:blipFill>
        <p:spPr bwMode="auto">
          <a:xfrm>
            <a:off x="696953" y="1625206"/>
            <a:ext cx="5818707" cy="4097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107B226-6B35-5614-E6E5-BEE8C3096662}"/>
              </a:ext>
            </a:extLst>
          </p:cNvPr>
          <p:cNvPicPr>
            <a:picLocks noChangeAspect="1"/>
          </p:cNvPicPr>
          <p:nvPr/>
        </p:nvPicPr>
        <p:blipFill>
          <a:blip r:embed="rId3"/>
          <a:stretch>
            <a:fillRect/>
          </a:stretch>
        </p:blipFill>
        <p:spPr>
          <a:xfrm>
            <a:off x="8221937" y="4382576"/>
            <a:ext cx="2139280" cy="283782"/>
          </a:xfrm>
          <a:prstGeom prst="rect">
            <a:avLst/>
          </a:prstGeom>
          <a:ln w="28575">
            <a:solidFill>
              <a:srgbClr val="6DCFF6"/>
            </a:solidFill>
          </a:ln>
        </p:spPr>
      </p:pic>
      <p:pic>
        <p:nvPicPr>
          <p:cNvPr id="5" name="Picture 4">
            <a:extLst>
              <a:ext uri="{FF2B5EF4-FFF2-40B4-BE49-F238E27FC236}">
                <a16:creationId xmlns:a16="http://schemas.microsoft.com/office/drawing/2014/main" id="{1299F225-5B25-8508-8952-CCB29B22C17A}"/>
              </a:ext>
            </a:extLst>
          </p:cNvPr>
          <p:cNvPicPr>
            <a:picLocks noChangeAspect="1"/>
          </p:cNvPicPr>
          <p:nvPr/>
        </p:nvPicPr>
        <p:blipFill>
          <a:blip r:embed="rId4"/>
          <a:stretch>
            <a:fillRect/>
          </a:stretch>
        </p:blipFill>
        <p:spPr>
          <a:xfrm>
            <a:off x="8396572" y="3113738"/>
            <a:ext cx="1790010" cy="283782"/>
          </a:xfrm>
          <a:prstGeom prst="rect">
            <a:avLst/>
          </a:prstGeom>
          <a:ln w="28575">
            <a:solidFill>
              <a:schemeClr val="accent3">
                <a:lumMod val="75000"/>
              </a:schemeClr>
            </a:solidFill>
          </a:ln>
        </p:spPr>
      </p:pic>
      <p:pic>
        <p:nvPicPr>
          <p:cNvPr id="6" name="Picture 5">
            <a:extLst>
              <a:ext uri="{FF2B5EF4-FFF2-40B4-BE49-F238E27FC236}">
                <a16:creationId xmlns:a16="http://schemas.microsoft.com/office/drawing/2014/main" id="{E58B4DD7-12BB-B3D9-3C0F-1546FC9F551F}"/>
              </a:ext>
            </a:extLst>
          </p:cNvPr>
          <p:cNvPicPr>
            <a:picLocks noChangeAspect="1"/>
          </p:cNvPicPr>
          <p:nvPr/>
        </p:nvPicPr>
        <p:blipFill>
          <a:blip r:embed="rId5"/>
          <a:stretch>
            <a:fillRect/>
          </a:stretch>
        </p:blipFill>
        <p:spPr>
          <a:xfrm>
            <a:off x="8342000" y="1815954"/>
            <a:ext cx="1899154" cy="305611"/>
          </a:xfrm>
          <a:prstGeom prst="rect">
            <a:avLst/>
          </a:prstGeom>
          <a:solidFill>
            <a:schemeClr val="accent2"/>
          </a:solidFill>
          <a:ln w="19050">
            <a:solidFill>
              <a:schemeClr val="accent2"/>
            </a:solidFill>
          </a:ln>
        </p:spPr>
      </p:pic>
      <p:pic>
        <p:nvPicPr>
          <p:cNvPr id="7" name="Picture 6">
            <a:extLst>
              <a:ext uri="{FF2B5EF4-FFF2-40B4-BE49-F238E27FC236}">
                <a16:creationId xmlns:a16="http://schemas.microsoft.com/office/drawing/2014/main" id="{CEA0C35A-E311-9469-27D4-6AEEEFFB4E14}"/>
              </a:ext>
            </a:extLst>
          </p:cNvPr>
          <p:cNvPicPr>
            <a:picLocks noChangeAspect="1"/>
          </p:cNvPicPr>
          <p:nvPr/>
        </p:nvPicPr>
        <p:blipFill>
          <a:blip r:embed="rId6"/>
          <a:stretch>
            <a:fillRect/>
          </a:stretch>
        </p:blipFill>
        <p:spPr>
          <a:xfrm>
            <a:off x="8314591" y="5380948"/>
            <a:ext cx="1953973" cy="219323"/>
          </a:xfrm>
          <a:prstGeom prst="rect">
            <a:avLst/>
          </a:prstGeom>
          <a:ln w="28575">
            <a:solidFill>
              <a:schemeClr val="accent1"/>
            </a:solidFill>
          </a:ln>
        </p:spPr>
      </p:pic>
      <p:sp>
        <p:nvSpPr>
          <p:cNvPr id="9" name="TextBox 8">
            <a:extLst>
              <a:ext uri="{FF2B5EF4-FFF2-40B4-BE49-F238E27FC236}">
                <a16:creationId xmlns:a16="http://schemas.microsoft.com/office/drawing/2014/main" id="{47E1FCB3-F653-E9E3-6DAC-29125C4E3FC0}"/>
              </a:ext>
            </a:extLst>
          </p:cNvPr>
          <p:cNvSpPr txBox="1"/>
          <p:nvPr/>
        </p:nvSpPr>
        <p:spPr>
          <a:xfrm>
            <a:off x="7054769" y="1094816"/>
            <a:ext cx="4473616"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BepiColombo</a:t>
            </a:r>
            <a:r>
              <a:rPr lang="en-US" dirty="0">
                <a:latin typeface="Arial" panose="020B0604020202020204" pitchFamily="34" charset="0"/>
                <a:cs typeface="Arial" panose="020B0604020202020204" pitchFamily="34" charset="0"/>
              </a:rPr>
              <a:t> science investigation (mission)</a:t>
            </a:r>
          </a:p>
        </p:txBody>
      </p:sp>
      <p:sp>
        <p:nvSpPr>
          <p:cNvPr id="10" name="TextBox 9">
            <a:extLst>
              <a:ext uri="{FF2B5EF4-FFF2-40B4-BE49-F238E27FC236}">
                <a16:creationId xmlns:a16="http://schemas.microsoft.com/office/drawing/2014/main" id="{E09A4646-E393-9C40-D29E-370B642578B4}"/>
              </a:ext>
            </a:extLst>
          </p:cNvPr>
          <p:cNvSpPr txBox="1"/>
          <p:nvPr/>
        </p:nvSpPr>
        <p:spPr>
          <a:xfrm>
            <a:off x="7054769" y="2361979"/>
            <a:ext cx="4473616"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ESA Mercury Planetary Orbiter (MPO) is part of the mission </a:t>
            </a:r>
          </a:p>
        </p:txBody>
      </p:sp>
      <p:sp>
        <p:nvSpPr>
          <p:cNvPr id="11" name="TextBox 10">
            <a:extLst>
              <a:ext uri="{FF2B5EF4-FFF2-40B4-BE49-F238E27FC236}">
                <a16:creationId xmlns:a16="http://schemas.microsoft.com/office/drawing/2014/main" id="{EDE1797D-3841-3684-F798-BBF270B2BAAA}"/>
              </a:ext>
            </a:extLst>
          </p:cNvPr>
          <p:cNvSpPr txBox="1"/>
          <p:nvPr/>
        </p:nvSpPr>
        <p:spPr>
          <a:xfrm>
            <a:off x="7054769" y="3613083"/>
            <a:ext cx="4473616"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MPO hosts many instruments, of which the magnetometer MPO-MAG</a:t>
            </a:r>
          </a:p>
        </p:txBody>
      </p:sp>
    </p:spTree>
    <p:extLst>
      <p:ext uri="{BB962C8B-B14F-4D97-AF65-F5344CB8AC3E}">
        <p14:creationId xmlns:p14="http://schemas.microsoft.com/office/powerpoint/2010/main" val="3368233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4E06-B7AC-6D55-2529-8E32133BA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64701-3B5F-3B64-D589-9BA3FE9DA16D}"/>
              </a:ext>
            </a:extLst>
          </p:cNvPr>
          <p:cNvSpPr>
            <a:spLocks noGrp="1"/>
          </p:cNvSpPr>
          <p:nvPr>
            <p:ph type="title"/>
          </p:nvPr>
        </p:nvSpPr>
        <p:spPr>
          <a:xfrm>
            <a:off x="216000" y="160401"/>
            <a:ext cx="10108800" cy="553998"/>
          </a:xfrm>
        </p:spPr>
        <p:txBody>
          <a:bodyPr/>
          <a:lstStyle/>
          <a:p>
            <a:r>
              <a:rPr lang="en-US" dirty="0" err="1"/>
              <a:t>Product_Context</a:t>
            </a:r>
            <a:r>
              <a:rPr lang="en-US" dirty="0"/>
              <a:t>: Practical usage </a:t>
            </a:r>
          </a:p>
        </p:txBody>
      </p:sp>
      <p:sp>
        <p:nvSpPr>
          <p:cNvPr id="3" name="Content Placeholder 2">
            <a:extLst>
              <a:ext uri="{FF2B5EF4-FFF2-40B4-BE49-F238E27FC236}">
                <a16:creationId xmlns:a16="http://schemas.microsoft.com/office/drawing/2014/main" id="{2931992E-45CD-BFAA-5178-6D3F936E54A0}"/>
              </a:ext>
            </a:extLst>
          </p:cNvPr>
          <p:cNvSpPr>
            <a:spLocks noGrp="1"/>
          </p:cNvSpPr>
          <p:nvPr>
            <p:ph idx="1"/>
          </p:nvPr>
        </p:nvSpPr>
        <p:spPr>
          <a:xfrm>
            <a:off x="219600" y="882192"/>
            <a:ext cx="11781900" cy="1425011"/>
          </a:xfrm>
        </p:spPr>
        <p:txBody>
          <a:bodyPr/>
          <a:lstStyle/>
          <a:p>
            <a:endParaRPr lang="en-US" dirty="0">
              <a:solidFill>
                <a:schemeClr val="tx1"/>
              </a:solidFill>
            </a:endParaRPr>
          </a:p>
          <a:p>
            <a:r>
              <a:rPr lang="en-US" dirty="0">
                <a:solidFill>
                  <a:schemeClr val="tx1"/>
                </a:solidFill>
              </a:rPr>
              <a:t>The context products relate the data to their instrument, target, host/facility, investigation entities in the archive.</a:t>
            </a:r>
          </a:p>
          <a:p>
            <a:r>
              <a:rPr lang="en-US" dirty="0">
                <a:solidFill>
                  <a:schemeClr val="tx1"/>
                </a:solidFill>
              </a:rPr>
              <a:t>The products can be found in the archive using searches on those entities (need to be referenced in the labels). </a:t>
            </a:r>
          </a:p>
        </p:txBody>
      </p:sp>
      <p:pic>
        <p:nvPicPr>
          <p:cNvPr id="4" name="Picture 3">
            <a:extLst>
              <a:ext uri="{FF2B5EF4-FFF2-40B4-BE49-F238E27FC236}">
                <a16:creationId xmlns:a16="http://schemas.microsoft.com/office/drawing/2014/main" id="{1E5A6EFB-375E-D93C-DC76-38396289C25D}"/>
              </a:ext>
            </a:extLst>
          </p:cNvPr>
          <p:cNvPicPr>
            <a:picLocks noChangeAspect="1"/>
          </p:cNvPicPr>
          <p:nvPr/>
        </p:nvPicPr>
        <p:blipFill>
          <a:blip r:embed="rId2"/>
          <a:srcRect b="63336"/>
          <a:stretch/>
        </p:blipFill>
        <p:spPr>
          <a:xfrm>
            <a:off x="396929" y="3263965"/>
            <a:ext cx="11431479" cy="1949750"/>
          </a:xfrm>
          <a:prstGeom prst="rect">
            <a:avLst/>
          </a:prstGeom>
        </p:spPr>
      </p:pic>
      <p:pic>
        <p:nvPicPr>
          <p:cNvPr id="5" name="Picture 4">
            <a:extLst>
              <a:ext uri="{FF2B5EF4-FFF2-40B4-BE49-F238E27FC236}">
                <a16:creationId xmlns:a16="http://schemas.microsoft.com/office/drawing/2014/main" id="{E4B1DC55-B8E0-346A-D054-AB96D4619A9A}"/>
              </a:ext>
            </a:extLst>
          </p:cNvPr>
          <p:cNvPicPr>
            <a:picLocks noChangeAspect="1"/>
          </p:cNvPicPr>
          <p:nvPr/>
        </p:nvPicPr>
        <p:blipFill>
          <a:blip r:embed="rId3"/>
          <a:stretch>
            <a:fillRect/>
          </a:stretch>
        </p:blipFill>
        <p:spPr>
          <a:xfrm>
            <a:off x="9444749" y="2258362"/>
            <a:ext cx="2139280" cy="283782"/>
          </a:xfrm>
          <a:prstGeom prst="rect">
            <a:avLst/>
          </a:prstGeom>
          <a:ln w="28575">
            <a:solidFill>
              <a:srgbClr val="6DCFF6"/>
            </a:solidFill>
          </a:ln>
        </p:spPr>
      </p:pic>
      <p:pic>
        <p:nvPicPr>
          <p:cNvPr id="6" name="Picture 5">
            <a:extLst>
              <a:ext uri="{FF2B5EF4-FFF2-40B4-BE49-F238E27FC236}">
                <a16:creationId xmlns:a16="http://schemas.microsoft.com/office/drawing/2014/main" id="{655BBEE9-2CFF-22A3-A360-1488A3EF14A4}"/>
              </a:ext>
            </a:extLst>
          </p:cNvPr>
          <p:cNvPicPr>
            <a:picLocks noChangeAspect="1"/>
          </p:cNvPicPr>
          <p:nvPr/>
        </p:nvPicPr>
        <p:blipFill>
          <a:blip r:embed="rId4"/>
          <a:stretch>
            <a:fillRect/>
          </a:stretch>
        </p:blipFill>
        <p:spPr>
          <a:xfrm>
            <a:off x="10049821" y="2807231"/>
            <a:ext cx="1790010" cy="283782"/>
          </a:xfrm>
          <a:prstGeom prst="rect">
            <a:avLst/>
          </a:prstGeom>
          <a:ln w="28575">
            <a:solidFill>
              <a:schemeClr val="accent3">
                <a:lumMod val="75000"/>
              </a:schemeClr>
            </a:solidFill>
          </a:ln>
        </p:spPr>
      </p:pic>
      <p:pic>
        <p:nvPicPr>
          <p:cNvPr id="7" name="Picture 6">
            <a:extLst>
              <a:ext uri="{FF2B5EF4-FFF2-40B4-BE49-F238E27FC236}">
                <a16:creationId xmlns:a16="http://schemas.microsoft.com/office/drawing/2014/main" id="{35753A4B-5EB7-6203-24A5-81AA3291C778}"/>
              </a:ext>
            </a:extLst>
          </p:cNvPr>
          <p:cNvPicPr>
            <a:picLocks noChangeAspect="1"/>
          </p:cNvPicPr>
          <p:nvPr/>
        </p:nvPicPr>
        <p:blipFill>
          <a:blip r:embed="rId5"/>
          <a:stretch>
            <a:fillRect/>
          </a:stretch>
        </p:blipFill>
        <p:spPr>
          <a:xfrm>
            <a:off x="5530768" y="2259730"/>
            <a:ext cx="1899154" cy="305611"/>
          </a:xfrm>
          <a:prstGeom prst="rect">
            <a:avLst/>
          </a:prstGeom>
          <a:solidFill>
            <a:schemeClr val="accent2"/>
          </a:solidFill>
          <a:ln w="19050">
            <a:solidFill>
              <a:schemeClr val="accent2"/>
            </a:solidFill>
          </a:ln>
        </p:spPr>
      </p:pic>
      <p:pic>
        <p:nvPicPr>
          <p:cNvPr id="8" name="Picture 7">
            <a:extLst>
              <a:ext uri="{FF2B5EF4-FFF2-40B4-BE49-F238E27FC236}">
                <a16:creationId xmlns:a16="http://schemas.microsoft.com/office/drawing/2014/main" id="{7F8F7999-4D06-07B6-662D-37563F2853B4}"/>
              </a:ext>
            </a:extLst>
          </p:cNvPr>
          <p:cNvPicPr>
            <a:picLocks noChangeAspect="1"/>
          </p:cNvPicPr>
          <p:nvPr/>
        </p:nvPicPr>
        <p:blipFill>
          <a:blip r:embed="rId6"/>
          <a:stretch>
            <a:fillRect/>
          </a:stretch>
        </p:blipFill>
        <p:spPr>
          <a:xfrm>
            <a:off x="3689300" y="2732955"/>
            <a:ext cx="1953973" cy="219323"/>
          </a:xfrm>
          <a:prstGeom prst="rect">
            <a:avLst/>
          </a:prstGeom>
          <a:ln w="28575">
            <a:solidFill>
              <a:schemeClr val="accent1"/>
            </a:solidFill>
          </a:ln>
        </p:spPr>
      </p:pic>
      <p:cxnSp>
        <p:nvCxnSpPr>
          <p:cNvPr id="11" name="Elbow Connector 10">
            <a:extLst>
              <a:ext uri="{FF2B5EF4-FFF2-40B4-BE49-F238E27FC236}">
                <a16:creationId xmlns:a16="http://schemas.microsoft.com/office/drawing/2014/main" id="{292006C2-C89F-A508-8B9A-5AC7792E49DD}"/>
              </a:ext>
            </a:extLst>
          </p:cNvPr>
          <p:cNvCxnSpPr>
            <a:endCxn id="8" idx="3"/>
          </p:cNvCxnSpPr>
          <p:nvPr/>
        </p:nvCxnSpPr>
        <p:spPr>
          <a:xfrm rot="10800000">
            <a:off x="5643274" y="2842618"/>
            <a:ext cx="1621127" cy="994927"/>
          </a:xfrm>
          <a:prstGeom prst="bentConnector3">
            <a:avLst>
              <a:gd name="adj1" fmla="val 142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4A6C938-9FF0-A195-303C-445660010D5C}"/>
              </a:ext>
            </a:extLst>
          </p:cNvPr>
          <p:cNvSpPr/>
          <p:nvPr/>
        </p:nvSpPr>
        <p:spPr>
          <a:xfrm>
            <a:off x="6946900" y="3837546"/>
            <a:ext cx="711200" cy="137616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8038E687-6DB4-475C-1F06-F1ACED5336D4}"/>
              </a:ext>
            </a:extLst>
          </p:cNvPr>
          <p:cNvSpPr/>
          <p:nvPr/>
        </p:nvSpPr>
        <p:spPr>
          <a:xfrm>
            <a:off x="7670800" y="3837546"/>
            <a:ext cx="584309" cy="13761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8E7EBC25-D414-98D9-B9E2-C27FCA9A9172}"/>
              </a:ext>
            </a:extLst>
          </p:cNvPr>
          <p:cNvCxnSpPr>
            <a:cxnSpLocks/>
            <a:stCxn id="14" idx="0"/>
            <a:endCxn id="7" idx="3"/>
          </p:cNvCxnSpPr>
          <p:nvPr/>
        </p:nvCxnSpPr>
        <p:spPr>
          <a:xfrm rot="16200000" flipV="1">
            <a:off x="6983934" y="2858524"/>
            <a:ext cx="1425010" cy="53303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A50CCB-1E57-2753-BF3B-10ECBC36F087}"/>
              </a:ext>
            </a:extLst>
          </p:cNvPr>
          <p:cNvSpPr/>
          <p:nvPr/>
        </p:nvSpPr>
        <p:spPr>
          <a:xfrm>
            <a:off x="8275873" y="3837546"/>
            <a:ext cx="625059" cy="1376169"/>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A6F61C02-7689-21A3-6AE1-6429F0B22893}"/>
              </a:ext>
            </a:extLst>
          </p:cNvPr>
          <p:cNvCxnSpPr>
            <a:cxnSpLocks/>
            <a:stCxn id="18" idx="0"/>
            <a:endCxn id="5" idx="1"/>
          </p:cNvCxnSpPr>
          <p:nvPr/>
        </p:nvCxnSpPr>
        <p:spPr>
          <a:xfrm rot="5400000" flipH="1" flipV="1">
            <a:off x="8297930" y="2690727"/>
            <a:ext cx="1437293" cy="856346"/>
          </a:xfrm>
          <a:prstGeom prst="bentConnector2">
            <a:avLst/>
          </a:prstGeom>
          <a:ln w="28575">
            <a:solidFill>
              <a:srgbClr val="6DCFF6"/>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580103B-D32B-C210-58D4-144924548F46}"/>
              </a:ext>
            </a:extLst>
          </p:cNvPr>
          <p:cNvSpPr/>
          <p:nvPr/>
        </p:nvSpPr>
        <p:spPr>
          <a:xfrm>
            <a:off x="9715500" y="3837546"/>
            <a:ext cx="1117600" cy="1376169"/>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1E035151-1E5F-A0E4-0E09-2B1C3F23B4DF}"/>
              </a:ext>
            </a:extLst>
          </p:cNvPr>
          <p:cNvCxnSpPr>
            <a:stCxn id="22" idx="0"/>
            <a:endCxn id="6" idx="2"/>
          </p:cNvCxnSpPr>
          <p:nvPr/>
        </p:nvCxnSpPr>
        <p:spPr>
          <a:xfrm rot="5400000" flipH="1" flipV="1">
            <a:off x="10236297" y="3129017"/>
            <a:ext cx="746533" cy="67052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30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B7B8-8261-FEB8-794F-B88F9A70EC37}"/>
              </a:ext>
            </a:extLst>
          </p:cNvPr>
          <p:cNvSpPr>
            <a:spLocks noGrp="1"/>
          </p:cNvSpPr>
          <p:nvPr>
            <p:ph type="title"/>
          </p:nvPr>
        </p:nvSpPr>
        <p:spPr/>
        <p:txBody>
          <a:bodyPr/>
          <a:lstStyle/>
          <a:p>
            <a:r>
              <a:rPr lang="en-US" dirty="0"/>
              <a:t>Take home message </a:t>
            </a:r>
            <a:endParaRPr lang="en-ES" dirty="0"/>
          </a:p>
        </p:txBody>
      </p:sp>
      <p:sp>
        <p:nvSpPr>
          <p:cNvPr id="3" name="Content Placeholder 2">
            <a:extLst>
              <a:ext uri="{FF2B5EF4-FFF2-40B4-BE49-F238E27FC236}">
                <a16:creationId xmlns:a16="http://schemas.microsoft.com/office/drawing/2014/main" id="{6F2E6E0F-4C90-7471-E210-0904A7D21A84}"/>
              </a:ext>
            </a:extLst>
          </p:cNvPr>
          <p:cNvSpPr>
            <a:spLocks noGrp="1"/>
          </p:cNvSpPr>
          <p:nvPr>
            <p:ph idx="1"/>
          </p:nvPr>
        </p:nvSpPr>
        <p:spPr>
          <a:xfrm>
            <a:off x="219600" y="1007917"/>
            <a:ext cx="11764800" cy="5202275"/>
          </a:xfrm>
        </p:spPr>
        <p:txBody>
          <a:bodyPr/>
          <a:lstStyle/>
          <a:p>
            <a:pPr marL="285750" indent="-285750">
              <a:buFont typeface="Arial" panose="020B0604020202020204" pitchFamily="34" charset="0"/>
              <a:buChar char="•"/>
            </a:pPr>
            <a:r>
              <a:rPr lang="en-US" sz="2000" b="1" dirty="0">
                <a:solidFill>
                  <a:schemeClr val="tx1"/>
                </a:solidFill>
              </a:rPr>
              <a:t>In PDS4, everything is a PDS4 product</a:t>
            </a:r>
            <a:endParaRPr lang="en-US" b="1" dirty="0">
              <a:solidFill>
                <a:schemeClr val="tx1"/>
              </a:solidFill>
            </a:endParaRPr>
          </a:p>
          <a:p>
            <a:pPr marL="1067076" lvl="1" indent="-285750">
              <a:buFont typeface="Arial" panose="020B0604020202020204" pitchFamily="34" charset="0"/>
              <a:buChar char="•"/>
            </a:pPr>
            <a:r>
              <a:rPr lang="en-US" b="1" dirty="0">
                <a:solidFill>
                  <a:schemeClr val="tx1"/>
                </a:solidFill>
              </a:rPr>
              <a:t>Basic products</a:t>
            </a:r>
            <a:r>
              <a:rPr lang="en-US" dirty="0">
                <a:solidFill>
                  <a:schemeClr val="tx1"/>
                </a:solidFill>
              </a:rPr>
              <a:t> can be data, documents, images, …</a:t>
            </a:r>
          </a:p>
          <a:p>
            <a:pPr marL="1067076" lvl="1" indent="-285750">
              <a:buFont typeface="Arial" panose="020B0604020202020204" pitchFamily="34" charset="0"/>
              <a:buChar char="•"/>
            </a:pPr>
            <a:r>
              <a:rPr lang="en-US" b="1" dirty="0">
                <a:solidFill>
                  <a:schemeClr val="tx1"/>
                </a:solidFill>
              </a:rPr>
              <a:t>Collections</a:t>
            </a:r>
            <a:r>
              <a:rPr lang="en-US" dirty="0">
                <a:solidFill>
                  <a:schemeClr val="tx1"/>
                </a:solidFill>
              </a:rPr>
              <a:t> group the data products, </a:t>
            </a:r>
          </a:p>
          <a:p>
            <a:pPr marL="1067076" lvl="1" indent="-285750">
              <a:buFont typeface="Arial" panose="020B0604020202020204" pitchFamily="34" charset="0"/>
              <a:buChar char="•"/>
            </a:pPr>
            <a:r>
              <a:rPr lang="en-US" b="1" dirty="0">
                <a:solidFill>
                  <a:schemeClr val="tx1"/>
                </a:solidFill>
              </a:rPr>
              <a:t>Bundles</a:t>
            </a:r>
            <a:r>
              <a:rPr lang="en-US" dirty="0">
                <a:solidFill>
                  <a:schemeClr val="tx1"/>
                </a:solidFill>
              </a:rPr>
              <a:t> aggregate the collections,</a:t>
            </a:r>
          </a:p>
          <a:p>
            <a:pPr marL="1067076" lvl="1" indent="-285750">
              <a:buFont typeface="Arial" panose="020B0604020202020204" pitchFamily="34" charset="0"/>
              <a:buChar char="•"/>
            </a:pPr>
            <a:r>
              <a:rPr lang="en-US" b="1" dirty="0">
                <a:solidFill>
                  <a:schemeClr val="accent2">
                    <a:lumMod val="75000"/>
                  </a:schemeClr>
                </a:solidFill>
              </a:rPr>
              <a:t>All the above must have a PDS4 label file</a:t>
            </a:r>
            <a:r>
              <a:rPr lang="en-US" dirty="0">
                <a:solidFill>
                  <a:schemeClr val="tx1"/>
                </a:solidFill>
              </a:rPr>
              <a:t> (*.xml, *.</a:t>
            </a:r>
            <a:r>
              <a:rPr lang="en-US" dirty="0" err="1">
                <a:solidFill>
                  <a:schemeClr val="tx1"/>
                </a:solidFill>
              </a:rPr>
              <a:t>lblx</a:t>
            </a:r>
            <a:r>
              <a:rPr lang="en-US" dirty="0">
                <a:solidFill>
                  <a:schemeClr val="tx1"/>
                </a:solidFill>
              </a:rPr>
              <a:t>) describing their content, provenance, etc.</a:t>
            </a:r>
          </a:p>
          <a:p>
            <a:pPr marL="1067076" lvl="1" indent="-285750">
              <a:buFont typeface="Arial" panose="020B0604020202020204" pitchFamily="34" charset="0"/>
              <a:buChar char="•"/>
            </a:pPr>
            <a:r>
              <a:rPr lang="en-US" dirty="0">
                <a:solidFill>
                  <a:schemeClr val="tx1"/>
                </a:solidFill>
              </a:rPr>
              <a:t>Some products are labels only</a:t>
            </a:r>
          </a:p>
          <a:p>
            <a:pPr lvl="1"/>
            <a:endParaRPr lang="en-US" dirty="0">
              <a:solidFill>
                <a:schemeClr val="tx1"/>
              </a:solidFill>
            </a:endParaRPr>
          </a:p>
          <a:p>
            <a:pPr marL="285750" indent="-285750">
              <a:buFont typeface="Arial" panose="020B0604020202020204" pitchFamily="34" charset="0"/>
              <a:buChar char="•"/>
            </a:pPr>
            <a:r>
              <a:rPr lang="en-US" sz="2000" b="1" dirty="0">
                <a:solidFill>
                  <a:schemeClr val="tx1"/>
                </a:solidFill>
              </a:rPr>
              <a:t>Before starting designing a PDS4 product, think about what the product will contain</a:t>
            </a:r>
          </a:p>
          <a:p>
            <a:pPr marL="1067076" lvl="1" indent="-285750">
              <a:buFont typeface="Arial" panose="020B0604020202020204" pitchFamily="34" charset="0"/>
              <a:buChar char="•"/>
            </a:pPr>
            <a:r>
              <a:rPr lang="en-US" dirty="0">
                <a:solidFill>
                  <a:schemeClr val="tx1"/>
                </a:solidFill>
              </a:rPr>
              <a:t>Actual measured data?</a:t>
            </a:r>
          </a:p>
          <a:p>
            <a:pPr marL="1067076" lvl="1" indent="-285750">
              <a:buFont typeface="Arial" panose="020B0604020202020204" pitchFamily="34" charset="0"/>
              <a:buChar char="•"/>
            </a:pPr>
            <a:r>
              <a:rPr lang="en-US" dirty="0">
                <a:solidFill>
                  <a:schemeClr val="tx1"/>
                </a:solidFill>
              </a:rPr>
              <a:t>Supporting derived/computed data?</a:t>
            </a:r>
          </a:p>
          <a:p>
            <a:pPr marL="1067076" lvl="1" indent="-285750">
              <a:buFont typeface="Arial" panose="020B0604020202020204" pitchFamily="34" charset="0"/>
              <a:buChar char="•"/>
            </a:pPr>
            <a:r>
              <a:rPr lang="en-US" dirty="0">
                <a:solidFill>
                  <a:schemeClr val="tx1"/>
                </a:solidFill>
              </a:rPr>
              <a:t>Documents, reports?</a:t>
            </a:r>
          </a:p>
          <a:p>
            <a:pPr lvl="1"/>
            <a:endParaRPr lang="en-US" dirty="0">
              <a:solidFill>
                <a:schemeClr val="tx1"/>
              </a:solidFill>
            </a:endParaRPr>
          </a:p>
          <a:p>
            <a:pPr marL="285750" indent="-285750">
              <a:buFont typeface="Arial" panose="020B0604020202020204" pitchFamily="34" charset="0"/>
              <a:buChar char="•"/>
            </a:pPr>
            <a:r>
              <a:rPr lang="en-US" sz="2000" b="1" dirty="0">
                <a:solidFill>
                  <a:schemeClr val="tx1"/>
                </a:solidFill>
              </a:rPr>
              <a:t>Specific information is required for specific product types </a:t>
            </a:r>
          </a:p>
        </p:txBody>
      </p:sp>
    </p:spTree>
    <p:extLst>
      <p:ext uri="{BB962C8B-B14F-4D97-AF65-F5344CB8AC3E}">
        <p14:creationId xmlns:p14="http://schemas.microsoft.com/office/powerpoint/2010/main" val="264314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6729-618B-3E7C-DFF8-FDB972B6D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41A25-FC27-8213-88E5-8D25784857C2}"/>
              </a:ext>
            </a:extLst>
          </p:cNvPr>
          <p:cNvSpPr>
            <a:spLocks noGrp="1"/>
          </p:cNvSpPr>
          <p:nvPr>
            <p:ph type="title"/>
          </p:nvPr>
        </p:nvSpPr>
        <p:spPr>
          <a:xfrm>
            <a:off x="216000" y="160401"/>
            <a:ext cx="10108800" cy="553998"/>
          </a:xfrm>
        </p:spPr>
        <p:txBody>
          <a:bodyPr/>
          <a:lstStyle/>
          <a:p>
            <a:r>
              <a:rPr lang="en-US" dirty="0" err="1"/>
              <a:t>Product_Context</a:t>
            </a:r>
            <a:endParaRPr lang="en-US" dirty="0"/>
          </a:p>
        </p:txBody>
      </p:sp>
      <p:sp>
        <p:nvSpPr>
          <p:cNvPr id="18" name="Content Placeholder 2">
            <a:extLst>
              <a:ext uri="{FF2B5EF4-FFF2-40B4-BE49-F238E27FC236}">
                <a16:creationId xmlns:a16="http://schemas.microsoft.com/office/drawing/2014/main" id="{A6AA3D09-EF03-9C6C-9589-D4B2FB347FDF}"/>
              </a:ext>
            </a:extLst>
          </p:cNvPr>
          <p:cNvSpPr>
            <a:spLocks noGrp="1"/>
          </p:cNvSpPr>
          <p:nvPr>
            <p:ph idx="1"/>
          </p:nvPr>
        </p:nvSpPr>
        <p:spPr>
          <a:xfrm>
            <a:off x="219600" y="882192"/>
            <a:ext cx="11781900" cy="1425011"/>
          </a:xfrm>
        </p:spPr>
        <p:txBody>
          <a:bodyPr/>
          <a:lstStyle/>
          <a:p>
            <a:r>
              <a:rPr lang="en-US" dirty="0">
                <a:solidFill>
                  <a:schemeClr val="tx1"/>
                </a:solidFill>
              </a:rPr>
              <a:t>Depending on the type of context products, specific information will be required to be filled.</a:t>
            </a:r>
          </a:p>
          <a:p>
            <a:r>
              <a:rPr lang="en-US" b="1" dirty="0">
                <a:solidFill>
                  <a:schemeClr val="tx1"/>
                </a:solidFill>
              </a:rPr>
              <a:t>Context products must be created jointly with your Archive Scientist. </a:t>
            </a:r>
          </a:p>
        </p:txBody>
      </p:sp>
      <p:cxnSp>
        <p:nvCxnSpPr>
          <p:cNvPr id="19" name="Straight Connector 18">
            <a:extLst>
              <a:ext uri="{FF2B5EF4-FFF2-40B4-BE49-F238E27FC236}">
                <a16:creationId xmlns:a16="http://schemas.microsoft.com/office/drawing/2014/main" id="{B9752BB2-5612-7D37-5CF8-8884708093E3}"/>
              </a:ext>
            </a:extLst>
          </p:cNvPr>
          <p:cNvCxnSpPr/>
          <p:nvPr/>
        </p:nvCxnSpPr>
        <p:spPr>
          <a:xfrm>
            <a:off x="601883" y="5571749"/>
            <a:ext cx="416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48BB52D-DF20-E645-7464-FA4A0DA5F7D4}"/>
              </a:ext>
            </a:extLst>
          </p:cNvPr>
          <p:cNvCxnSpPr/>
          <p:nvPr/>
        </p:nvCxnSpPr>
        <p:spPr>
          <a:xfrm>
            <a:off x="601883" y="6001942"/>
            <a:ext cx="416689" cy="0"/>
          </a:xfrm>
          <a:prstGeom prst="line">
            <a:avLst/>
          </a:prstGeom>
          <a:ln w="28575">
            <a:solidFill>
              <a:schemeClr val="accent5">
                <a:lumMod val="40000"/>
                <a:lumOff val="60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81680BD-58B0-C222-7561-1EFD02F8114E}"/>
              </a:ext>
            </a:extLst>
          </p:cNvPr>
          <p:cNvSpPr txBox="1"/>
          <p:nvPr/>
        </p:nvSpPr>
        <p:spPr>
          <a:xfrm>
            <a:off x="1018572" y="5363933"/>
            <a:ext cx="2164466"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Mandatory</a:t>
            </a:r>
            <a:endParaRPr lang="en-US"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DA1AA50-1E0B-74EF-AF6A-4F3CAF3065E7}"/>
              </a:ext>
            </a:extLst>
          </p:cNvPr>
          <p:cNvSpPr txBox="1"/>
          <p:nvPr/>
        </p:nvSpPr>
        <p:spPr>
          <a:xfrm>
            <a:off x="1018572" y="5779566"/>
            <a:ext cx="2164466" cy="369332"/>
          </a:xfrm>
          <a:prstGeom prst="rect">
            <a:avLst/>
          </a:prstGeom>
          <a:noFill/>
        </p:spPr>
        <p:txBody>
          <a:bodyPr wrap="square">
            <a:spAutoFit/>
          </a:bodyPr>
          <a:lstStyle/>
          <a:p>
            <a:r>
              <a:rPr lang="en-US" dirty="0">
                <a:solidFill>
                  <a:schemeClr val="accent5">
                    <a:lumMod val="75000"/>
                  </a:schemeClr>
                </a:solidFill>
                <a:latin typeface="Arial" panose="020B0604020202020204" pitchFamily="34" charset="0"/>
                <a:cs typeface="Arial" panose="020B0604020202020204" pitchFamily="34" charset="0"/>
              </a:rPr>
              <a:t>Optional</a:t>
            </a:r>
          </a:p>
        </p:txBody>
      </p:sp>
      <p:sp>
        <p:nvSpPr>
          <p:cNvPr id="23" name="TextBox 22">
            <a:extLst>
              <a:ext uri="{FF2B5EF4-FFF2-40B4-BE49-F238E27FC236}">
                <a16:creationId xmlns:a16="http://schemas.microsoft.com/office/drawing/2014/main" id="{9CD134BA-78CD-73E0-D21D-AC74F9C277FE}"/>
              </a:ext>
            </a:extLst>
          </p:cNvPr>
          <p:cNvSpPr txBox="1"/>
          <p:nvPr/>
        </p:nvSpPr>
        <p:spPr>
          <a:xfrm>
            <a:off x="5930900" y="3027722"/>
            <a:ext cx="5854700" cy="20313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latin typeface="Arial" panose="020B0604020202020204" pitchFamily="34" charset="0"/>
                <a:cs typeface="Arial" panose="020B0604020202020204" pitchFamily="34" charset="0"/>
              </a:rPr>
              <a:t>Mandatory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Identification area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 of the many classes of type of context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required information for the context selected</a:t>
            </a:r>
          </a:p>
          <a:p>
            <a:r>
              <a:rPr lang="en-US" dirty="0">
                <a:solidFill>
                  <a:schemeClr val="tx1"/>
                </a:solidFill>
                <a:latin typeface="Arial" panose="020B0604020202020204" pitchFamily="34" charset="0"/>
                <a:cs typeface="Arial" panose="020B0604020202020204" pitchFamily="34" charset="0"/>
              </a:rPr>
              <a:t>Optional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Reference List can be useful to relate context products</a:t>
            </a:r>
          </a:p>
        </p:txBody>
      </p:sp>
      <p:pic>
        <p:nvPicPr>
          <p:cNvPr id="24" name="Picture 23">
            <a:extLst>
              <a:ext uri="{FF2B5EF4-FFF2-40B4-BE49-F238E27FC236}">
                <a16:creationId xmlns:a16="http://schemas.microsoft.com/office/drawing/2014/main" id="{A648376A-384E-3DE9-9F25-95E412EF34B1}"/>
              </a:ext>
            </a:extLst>
          </p:cNvPr>
          <p:cNvPicPr>
            <a:picLocks noChangeAspect="1"/>
          </p:cNvPicPr>
          <p:nvPr/>
        </p:nvPicPr>
        <p:blipFill>
          <a:blip r:embed="rId3"/>
          <a:stretch>
            <a:fillRect/>
          </a:stretch>
        </p:blipFill>
        <p:spPr>
          <a:xfrm>
            <a:off x="2660296" y="1712935"/>
            <a:ext cx="2610104" cy="4660900"/>
          </a:xfrm>
          <a:prstGeom prst="rect">
            <a:avLst/>
          </a:prstGeom>
        </p:spPr>
      </p:pic>
    </p:spTree>
    <p:extLst>
      <p:ext uri="{BB962C8B-B14F-4D97-AF65-F5344CB8AC3E}">
        <p14:creationId xmlns:p14="http://schemas.microsoft.com/office/powerpoint/2010/main" val="374624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461F-B6D4-93B2-37FB-5559A2F3B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8505F-3F4D-F8AE-473F-4A9C9D13D1F1}"/>
              </a:ext>
            </a:extLst>
          </p:cNvPr>
          <p:cNvSpPr>
            <a:spLocks noGrp="1"/>
          </p:cNvSpPr>
          <p:nvPr>
            <p:ph type="title"/>
          </p:nvPr>
        </p:nvSpPr>
        <p:spPr>
          <a:xfrm>
            <a:off x="216000" y="160401"/>
            <a:ext cx="10108800" cy="553998"/>
          </a:xfrm>
        </p:spPr>
        <p:txBody>
          <a:bodyPr/>
          <a:lstStyle/>
          <a:p>
            <a:r>
              <a:rPr lang="en-US" dirty="0" err="1"/>
              <a:t>Product_Context</a:t>
            </a:r>
            <a:r>
              <a:rPr lang="en-US" dirty="0"/>
              <a:t>: Some examples of classes</a:t>
            </a:r>
          </a:p>
        </p:txBody>
      </p:sp>
      <p:pic>
        <p:nvPicPr>
          <p:cNvPr id="13" name="Picture 12">
            <a:extLst>
              <a:ext uri="{FF2B5EF4-FFF2-40B4-BE49-F238E27FC236}">
                <a16:creationId xmlns:a16="http://schemas.microsoft.com/office/drawing/2014/main" id="{8098587F-9B70-74E8-DAD2-129EDB976A7C}"/>
              </a:ext>
            </a:extLst>
          </p:cNvPr>
          <p:cNvPicPr>
            <a:picLocks noChangeAspect="1"/>
          </p:cNvPicPr>
          <p:nvPr/>
        </p:nvPicPr>
        <p:blipFill>
          <a:blip r:embed="rId3"/>
          <a:srcRect b="13209"/>
          <a:stretch/>
        </p:blipFill>
        <p:spPr>
          <a:xfrm>
            <a:off x="6279050" y="1288297"/>
            <a:ext cx="4331704" cy="2771845"/>
          </a:xfrm>
          <a:prstGeom prst="rect">
            <a:avLst/>
          </a:prstGeom>
        </p:spPr>
      </p:pic>
      <p:pic>
        <p:nvPicPr>
          <p:cNvPr id="14" name="Picture 13">
            <a:extLst>
              <a:ext uri="{FF2B5EF4-FFF2-40B4-BE49-F238E27FC236}">
                <a16:creationId xmlns:a16="http://schemas.microsoft.com/office/drawing/2014/main" id="{5124BB99-8C19-CDD2-A87F-1D82875E5207}"/>
              </a:ext>
            </a:extLst>
          </p:cNvPr>
          <p:cNvPicPr>
            <a:picLocks noChangeAspect="1"/>
          </p:cNvPicPr>
          <p:nvPr/>
        </p:nvPicPr>
        <p:blipFill>
          <a:blip r:embed="rId4"/>
          <a:srcRect b="9448"/>
          <a:stretch/>
        </p:blipFill>
        <p:spPr>
          <a:xfrm>
            <a:off x="1170972" y="1437108"/>
            <a:ext cx="4570315" cy="4205023"/>
          </a:xfrm>
          <a:prstGeom prst="rect">
            <a:avLst/>
          </a:prstGeom>
        </p:spPr>
      </p:pic>
      <p:pic>
        <p:nvPicPr>
          <p:cNvPr id="15" name="Picture 14">
            <a:extLst>
              <a:ext uri="{FF2B5EF4-FFF2-40B4-BE49-F238E27FC236}">
                <a16:creationId xmlns:a16="http://schemas.microsoft.com/office/drawing/2014/main" id="{11421A0C-113F-B960-9CB0-81E8399837C3}"/>
              </a:ext>
            </a:extLst>
          </p:cNvPr>
          <p:cNvPicPr>
            <a:picLocks noChangeAspect="1"/>
          </p:cNvPicPr>
          <p:nvPr/>
        </p:nvPicPr>
        <p:blipFill>
          <a:blip r:embed="rId5"/>
          <a:srcRect b="19248"/>
          <a:stretch/>
        </p:blipFill>
        <p:spPr>
          <a:xfrm>
            <a:off x="6304450" y="4085431"/>
            <a:ext cx="4350059" cy="1808255"/>
          </a:xfrm>
          <a:prstGeom prst="rect">
            <a:avLst/>
          </a:prstGeom>
        </p:spPr>
      </p:pic>
      <p:cxnSp>
        <p:nvCxnSpPr>
          <p:cNvPr id="3" name="Straight Connector 2">
            <a:extLst>
              <a:ext uri="{FF2B5EF4-FFF2-40B4-BE49-F238E27FC236}">
                <a16:creationId xmlns:a16="http://schemas.microsoft.com/office/drawing/2014/main" id="{8E5A3AE7-6599-6632-28FA-1C6AAFAE1F76}"/>
              </a:ext>
            </a:extLst>
          </p:cNvPr>
          <p:cNvCxnSpPr/>
          <p:nvPr/>
        </p:nvCxnSpPr>
        <p:spPr>
          <a:xfrm>
            <a:off x="601883" y="5571749"/>
            <a:ext cx="416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557FDC9-DC89-AC87-8402-B71FB4D670FC}"/>
              </a:ext>
            </a:extLst>
          </p:cNvPr>
          <p:cNvCxnSpPr/>
          <p:nvPr/>
        </p:nvCxnSpPr>
        <p:spPr>
          <a:xfrm>
            <a:off x="601883" y="6001942"/>
            <a:ext cx="416689" cy="0"/>
          </a:xfrm>
          <a:prstGeom prst="line">
            <a:avLst/>
          </a:prstGeom>
          <a:ln w="28575">
            <a:solidFill>
              <a:schemeClr val="accent5">
                <a:lumMod val="40000"/>
                <a:lumOff val="60000"/>
              </a:schemeClr>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CD80B15-7D44-7C88-86CA-B67C50B0610D}"/>
              </a:ext>
            </a:extLst>
          </p:cNvPr>
          <p:cNvSpPr txBox="1"/>
          <p:nvPr/>
        </p:nvSpPr>
        <p:spPr>
          <a:xfrm>
            <a:off x="1018572" y="5363933"/>
            <a:ext cx="2164466"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Mandatory</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D1190F8-628A-BF26-257C-3EAA94B253B9}"/>
              </a:ext>
            </a:extLst>
          </p:cNvPr>
          <p:cNvSpPr txBox="1"/>
          <p:nvPr/>
        </p:nvSpPr>
        <p:spPr>
          <a:xfrm>
            <a:off x="1018572" y="5779566"/>
            <a:ext cx="2164466" cy="369332"/>
          </a:xfrm>
          <a:prstGeom prst="rect">
            <a:avLst/>
          </a:prstGeom>
          <a:noFill/>
        </p:spPr>
        <p:txBody>
          <a:bodyPr wrap="square">
            <a:spAutoFit/>
          </a:bodyPr>
          <a:lstStyle/>
          <a:p>
            <a:r>
              <a:rPr lang="en-US" dirty="0">
                <a:solidFill>
                  <a:schemeClr val="accent5">
                    <a:lumMod val="75000"/>
                  </a:schemeClr>
                </a:solidFill>
                <a:latin typeface="Arial" panose="020B0604020202020204" pitchFamily="34" charset="0"/>
                <a:cs typeface="Arial" panose="020B0604020202020204" pitchFamily="34" charset="0"/>
              </a:rPr>
              <a:t>Optional</a:t>
            </a:r>
          </a:p>
        </p:txBody>
      </p:sp>
      <p:sp>
        <p:nvSpPr>
          <p:cNvPr id="10" name="TextBox 9">
            <a:extLst>
              <a:ext uri="{FF2B5EF4-FFF2-40B4-BE49-F238E27FC236}">
                <a16:creationId xmlns:a16="http://schemas.microsoft.com/office/drawing/2014/main" id="{B2550416-E197-673C-2E83-FC95DECEE979}"/>
              </a:ext>
            </a:extLst>
          </p:cNvPr>
          <p:cNvSpPr txBox="1"/>
          <p:nvPr/>
        </p:nvSpPr>
        <p:spPr>
          <a:xfrm>
            <a:off x="9817931" y="1113942"/>
            <a:ext cx="1670435" cy="646331"/>
          </a:xfrm>
          <a:prstGeom prst="rect">
            <a:avLst/>
          </a:prstGeom>
          <a:solidFill>
            <a:schemeClr val="accent3">
              <a:lumMod val="20000"/>
              <a:lumOff val="80000"/>
            </a:schemeClr>
          </a:solidFill>
          <a:ln>
            <a:solidFill>
              <a:schemeClr val="tx1"/>
            </a:solidFill>
          </a:ln>
        </p:spPr>
        <p:txBody>
          <a:bodyPr wrap="square">
            <a:spAutoFit/>
          </a:bodyPr>
          <a:lstStyle/>
          <a:p>
            <a:pPr algn="ctr"/>
            <a:r>
              <a:rPr lang="en-US" dirty="0">
                <a:solidFill>
                  <a:schemeClr val="tx1"/>
                </a:solidFill>
                <a:latin typeface="Arial" panose="020B0604020202020204" pitchFamily="34" charset="0"/>
                <a:cs typeface="Arial" panose="020B0604020202020204" pitchFamily="34" charset="0"/>
              </a:rPr>
              <a:t>Laboratories</a:t>
            </a:r>
          </a:p>
          <a:p>
            <a:pPr algn="ctr"/>
            <a:r>
              <a:rPr lang="en-US" dirty="0">
                <a:latin typeface="Arial" panose="020B0604020202020204" pitchFamily="34" charset="0"/>
                <a:cs typeface="Arial" panose="020B0604020202020204" pitchFamily="34" charset="0"/>
              </a:rPr>
              <a:t>Observatories</a:t>
            </a:r>
          </a:p>
        </p:txBody>
      </p:sp>
      <p:sp>
        <p:nvSpPr>
          <p:cNvPr id="11" name="TextBox 10">
            <a:extLst>
              <a:ext uri="{FF2B5EF4-FFF2-40B4-BE49-F238E27FC236}">
                <a16:creationId xmlns:a16="http://schemas.microsoft.com/office/drawing/2014/main" id="{70A2D29E-1BB4-D6E3-8A0B-C37B3F928D57}"/>
              </a:ext>
            </a:extLst>
          </p:cNvPr>
          <p:cNvSpPr txBox="1"/>
          <p:nvPr/>
        </p:nvSpPr>
        <p:spPr>
          <a:xfrm>
            <a:off x="4906069" y="1113941"/>
            <a:ext cx="1670435" cy="646331"/>
          </a:xfrm>
          <a:prstGeom prst="rect">
            <a:avLst/>
          </a:prstGeom>
          <a:solidFill>
            <a:schemeClr val="accent3">
              <a:lumMod val="20000"/>
              <a:lumOff val="80000"/>
            </a:schemeClr>
          </a:solidFill>
          <a:ln>
            <a:solidFill>
              <a:schemeClr val="tx1"/>
            </a:solidFill>
          </a:ln>
        </p:spPr>
        <p:txBody>
          <a:bodyPr wrap="square">
            <a:spAutoFit/>
          </a:bodyPr>
          <a:lstStyle/>
          <a:p>
            <a:pPr algn="ctr"/>
            <a:r>
              <a:rPr lang="en-US" dirty="0">
                <a:solidFill>
                  <a:schemeClr val="tx1"/>
                </a:solidFill>
                <a:latin typeface="Arial" panose="020B0604020202020204" pitchFamily="34" charset="0"/>
                <a:cs typeface="Arial" panose="020B0604020202020204" pitchFamily="34" charset="0"/>
              </a:rPr>
              <a:t>Any instrument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D544578-E76A-B7AA-471B-C5711EF49B67}"/>
              </a:ext>
            </a:extLst>
          </p:cNvPr>
          <p:cNvSpPr txBox="1"/>
          <p:nvPr/>
        </p:nvSpPr>
        <p:spPr>
          <a:xfrm>
            <a:off x="10219148" y="4680022"/>
            <a:ext cx="1670435" cy="1477328"/>
          </a:xfrm>
          <a:prstGeom prst="rect">
            <a:avLst/>
          </a:prstGeom>
          <a:solidFill>
            <a:schemeClr val="accent3">
              <a:lumMod val="20000"/>
              <a:lumOff val="80000"/>
            </a:schemeClr>
          </a:solidFill>
          <a:ln>
            <a:solidFill>
              <a:schemeClr val="tx1"/>
            </a:solidFill>
          </a:ln>
        </p:spPr>
        <p:txBody>
          <a:bodyPr wrap="square">
            <a:spAutoFit/>
          </a:bodyPr>
          <a:lstStyle/>
          <a:p>
            <a:pPr algn="ctr"/>
            <a:r>
              <a:rPr lang="en-US" dirty="0">
                <a:solidFill>
                  <a:schemeClr val="tx1"/>
                </a:solidFill>
                <a:latin typeface="Arial" panose="020B0604020202020204" pitchFamily="34" charset="0"/>
                <a:cs typeface="Arial" panose="020B0604020202020204" pitchFamily="34" charset="0"/>
              </a:rPr>
              <a:t>Planets, Satellites,</a:t>
            </a:r>
          </a:p>
          <a:p>
            <a:pPr algn="ctr"/>
            <a:r>
              <a:rPr lang="en-US" dirty="0">
                <a:latin typeface="Arial" panose="020B0604020202020204" pitchFamily="34" charset="0"/>
                <a:cs typeface="Arial" panose="020B0604020202020204" pitchFamily="34" charset="0"/>
              </a:rPr>
              <a:t>Stars, </a:t>
            </a:r>
          </a:p>
          <a:p>
            <a:pPr algn="ctr"/>
            <a:r>
              <a:rPr lang="en-US" dirty="0">
                <a:solidFill>
                  <a:schemeClr val="tx1"/>
                </a:solidFill>
                <a:latin typeface="Arial" panose="020B0604020202020204" pitchFamily="34" charset="0"/>
                <a:cs typeface="Arial" panose="020B0604020202020204" pitchFamily="34" charset="0"/>
              </a:rPr>
              <a:t>Calibration, </a:t>
            </a:r>
            <a:r>
              <a:rPr lang="en-US" dirty="0">
                <a:latin typeface="Arial" panose="020B0604020202020204" pitchFamily="34" charset="0"/>
                <a:cs typeface="Arial" panose="020B0604020202020204" pitchFamily="34" charset="0"/>
              </a:rPr>
              <a:t>Samples</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87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D297-24E0-1217-04D5-78ED5737A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6D8AD-7679-D22A-DAC1-486305E5427A}"/>
              </a:ext>
            </a:extLst>
          </p:cNvPr>
          <p:cNvSpPr>
            <a:spLocks noGrp="1"/>
          </p:cNvSpPr>
          <p:nvPr>
            <p:ph type="title"/>
          </p:nvPr>
        </p:nvSpPr>
        <p:spPr>
          <a:xfrm>
            <a:off x="216000" y="160401"/>
            <a:ext cx="10108800" cy="553998"/>
          </a:xfrm>
        </p:spPr>
        <p:txBody>
          <a:bodyPr/>
          <a:lstStyle/>
          <a:p>
            <a:r>
              <a:rPr lang="en-US" dirty="0" err="1"/>
              <a:t>Product_Context</a:t>
            </a:r>
            <a:r>
              <a:rPr lang="en-US" dirty="0"/>
              <a:t>: Instrument class</a:t>
            </a:r>
          </a:p>
        </p:txBody>
      </p:sp>
      <p:pic>
        <p:nvPicPr>
          <p:cNvPr id="14" name="Picture 13">
            <a:extLst>
              <a:ext uri="{FF2B5EF4-FFF2-40B4-BE49-F238E27FC236}">
                <a16:creationId xmlns:a16="http://schemas.microsoft.com/office/drawing/2014/main" id="{3C3B99DE-3EEA-B6CE-C8E4-5066AC48B722}"/>
              </a:ext>
            </a:extLst>
          </p:cNvPr>
          <p:cNvPicPr>
            <a:picLocks noChangeAspect="1"/>
          </p:cNvPicPr>
          <p:nvPr/>
        </p:nvPicPr>
        <p:blipFill>
          <a:blip r:embed="rId3"/>
          <a:srcRect b="9448"/>
          <a:stretch/>
        </p:blipFill>
        <p:spPr>
          <a:xfrm>
            <a:off x="216000" y="1055002"/>
            <a:ext cx="4570315" cy="4205023"/>
          </a:xfrm>
          <a:prstGeom prst="rect">
            <a:avLst/>
          </a:prstGeom>
        </p:spPr>
      </p:pic>
      <p:cxnSp>
        <p:nvCxnSpPr>
          <p:cNvPr id="3" name="Straight Connector 2">
            <a:extLst>
              <a:ext uri="{FF2B5EF4-FFF2-40B4-BE49-F238E27FC236}">
                <a16:creationId xmlns:a16="http://schemas.microsoft.com/office/drawing/2014/main" id="{C5C04FE9-99C4-8C71-CE92-61D74664F44F}"/>
              </a:ext>
            </a:extLst>
          </p:cNvPr>
          <p:cNvCxnSpPr/>
          <p:nvPr/>
        </p:nvCxnSpPr>
        <p:spPr>
          <a:xfrm>
            <a:off x="601883" y="5571749"/>
            <a:ext cx="416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BB9AAFF1-89EB-9BE4-16C3-DEE4BAD4F430}"/>
              </a:ext>
            </a:extLst>
          </p:cNvPr>
          <p:cNvCxnSpPr/>
          <p:nvPr/>
        </p:nvCxnSpPr>
        <p:spPr>
          <a:xfrm>
            <a:off x="601883" y="6001942"/>
            <a:ext cx="416689" cy="0"/>
          </a:xfrm>
          <a:prstGeom prst="line">
            <a:avLst/>
          </a:prstGeom>
          <a:ln w="28575">
            <a:solidFill>
              <a:schemeClr val="accent5">
                <a:lumMod val="40000"/>
                <a:lumOff val="60000"/>
              </a:schemeClr>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7F167C6-C6FB-8244-EA25-DDAE34B85357}"/>
              </a:ext>
            </a:extLst>
          </p:cNvPr>
          <p:cNvSpPr txBox="1"/>
          <p:nvPr/>
        </p:nvSpPr>
        <p:spPr>
          <a:xfrm>
            <a:off x="1018572" y="5363933"/>
            <a:ext cx="2164466"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Mandatory</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344F7E5-E58A-9527-8F60-0F93D40C23BF}"/>
              </a:ext>
            </a:extLst>
          </p:cNvPr>
          <p:cNvSpPr txBox="1"/>
          <p:nvPr/>
        </p:nvSpPr>
        <p:spPr>
          <a:xfrm>
            <a:off x="1018572" y="5779566"/>
            <a:ext cx="2164466" cy="369332"/>
          </a:xfrm>
          <a:prstGeom prst="rect">
            <a:avLst/>
          </a:prstGeom>
          <a:noFill/>
        </p:spPr>
        <p:txBody>
          <a:bodyPr wrap="square">
            <a:spAutoFit/>
          </a:bodyPr>
          <a:lstStyle/>
          <a:p>
            <a:r>
              <a:rPr lang="en-US" dirty="0">
                <a:solidFill>
                  <a:schemeClr val="accent5">
                    <a:lumMod val="75000"/>
                  </a:schemeClr>
                </a:solidFill>
                <a:latin typeface="Arial" panose="020B0604020202020204" pitchFamily="34" charset="0"/>
                <a:cs typeface="Arial" panose="020B0604020202020204" pitchFamily="34" charset="0"/>
              </a:rPr>
              <a:t>Optional</a:t>
            </a:r>
          </a:p>
        </p:txBody>
      </p:sp>
      <p:sp>
        <p:nvSpPr>
          <p:cNvPr id="7" name="Oval 6">
            <a:extLst>
              <a:ext uri="{FF2B5EF4-FFF2-40B4-BE49-F238E27FC236}">
                <a16:creationId xmlns:a16="http://schemas.microsoft.com/office/drawing/2014/main" id="{E5DBA324-A32F-B988-EB6D-CA543987C5A4}"/>
              </a:ext>
            </a:extLst>
          </p:cNvPr>
          <p:cNvSpPr/>
          <p:nvPr/>
        </p:nvSpPr>
        <p:spPr>
          <a:xfrm>
            <a:off x="2628900" y="1789594"/>
            <a:ext cx="1752041" cy="64423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005675D-8FB8-AB4E-3033-27AC462FAD9A}"/>
              </a:ext>
            </a:extLst>
          </p:cNvPr>
          <p:cNvPicPr>
            <a:picLocks noChangeAspect="1"/>
          </p:cNvPicPr>
          <p:nvPr/>
        </p:nvPicPr>
        <p:blipFill>
          <a:blip r:embed="rId4"/>
          <a:stretch>
            <a:fillRect/>
          </a:stretch>
        </p:blipFill>
        <p:spPr>
          <a:xfrm>
            <a:off x="5204279" y="1092754"/>
            <a:ext cx="6167445" cy="316872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B36D08C7-CCEA-E824-8604-1D34EE83B294}"/>
              </a:ext>
            </a:extLst>
          </p:cNvPr>
          <p:cNvSpPr/>
          <p:nvPr/>
        </p:nvSpPr>
        <p:spPr>
          <a:xfrm>
            <a:off x="5575206" y="2832358"/>
            <a:ext cx="3054485" cy="685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AFDB70-D857-C2E8-8C9C-ADF0E097BD37}"/>
              </a:ext>
            </a:extLst>
          </p:cNvPr>
          <p:cNvSpPr/>
          <p:nvPr/>
        </p:nvSpPr>
        <p:spPr>
          <a:xfrm>
            <a:off x="5536295" y="3899632"/>
            <a:ext cx="1274323" cy="1361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BACA6ED-3BA6-49C2-BE89-1627BFEE83F9}"/>
              </a:ext>
            </a:extLst>
          </p:cNvPr>
          <p:cNvSpPr txBox="1"/>
          <p:nvPr/>
        </p:nvSpPr>
        <p:spPr>
          <a:xfrm>
            <a:off x="5080636" y="4523750"/>
            <a:ext cx="4743319"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 instrument type is mandatory. </a:t>
            </a:r>
          </a:p>
          <a:p>
            <a:pPr marL="285750" indent="-285750">
              <a:buFont typeface="Wingdings" pitchFamily="2" charset="2"/>
              <a:buChar char="Ø"/>
            </a:pPr>
            <a:r>
              <a:rPr lang="en-US" dirty="0">
                <a:latin typeface="Arial" panose="020B0604020202020204" pitchFamily="34" charset="0"/>
                <a:cs typeface="Arial" panose="020B0604020202020204" pitchFamily="34" charset="0"/>
              </a:rPr>
              <a:t>PDS pre-defined list of instrument types. </a:t>
            </a:r>
          </a:p>
          <a:p>
            <a:pPr marL="285750" indent="-285750">
              <a:buFont typeface="Wingdings" pitchFamily="2" charset="2"/>
              <a:buChar char="Ø"/>
            </a:pPr>
            <a:r>
              <a:rPr lang="en-US" dirty="0">
                <a:latin typeface="Arial" panose="020B0604020202020204" pitchFamily="34" charset="0"/>
                <a:cs typeface="Arial" panose="020B0604020202020204" pitchFamily="34" charset="0"/>
              </a:rPr>
              <a:t>Further details needed? use the subtype. </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description is mandatory.</a:t>
            </a:r>
          </a:p>
        </p:txBody>
      </p:sp>
      <p:pic>
        <p:nvPicPr>
          <p:cNvPr id="16" name="Picture 15">
            <a:extLst>
              <a:ext uri="{FF2B5EF4-FFF2-40B4-BE49-F238E27FC236}">
                <a16:creationId xmlns:a16="http://schemas.microsoft.com/office/drawing/2014/main" id="{3D5DA29E-A51B-B23C-81AD-30B0B4A3BCCA}"/>
              </a:ext>
            </a:extLst>
          </p:cNvPr>
          <p:cNvPicPr>
            <a:picLocks noChangeAspect="1"/>
          </p:cNvPicPr>
          <p:nvPr/>
        </p:nvPicPr>
        <p:blipFill>
          <a:blip r:embed="rId5"/>
          <a:stretch>
            <a:fillRect/>
          </a:stretch>
        </p:blipFill>
        <p:spPr>
          <a:xfrm>
            <a:off x="9823956" y="1659288"/>
            <a:ext cx="2164467" cy="4480687"/>
          </a:xfrm>
          <a:prstGeom prst="rect">
            <a:avLst/>
          </a:prstGeom>
          <a:ln>
            <a:noFill/>
          </a:ln>
          <a:effectLst>
            <a:outerShdw blurRad="292100" dist="139700" dir="2700000" algn="tl" rotWithShape="0">
              <a:srgbClr val="333333">
                <a:alpha val="65000"/>
              </a:srgbClr>
            </a:outerShdw>
          </a:effectLst>
        </p:spPr>
      </p:pic>
      <p:sp>
        <p:nvSpPr>
          <p:cNvPr id="17" name="Oval 16">
            <a:extLst>
              <a:ext uri="{FF2B5EF4-FFF2-40B4-BE49-F238E27FC236}">
                <a16:creationId xmlns:a16="http://schemas.microsoft.com/office/drawing/2014/main" id="{875F37F2-F4EE-1E15-8D6F-0EC1C0CF4FF0}"/>
              </a:ext>
            </a:extLst>
          </p:cNvPr>
          <p:cNvSpPr/>
          <p:nvPr/>
        </p:nvSpPr>
        <p:spPr>
          <a:xfrm>
            <a:off x="2628900" y="2751588"/>
            <a:ext cx="1752041" cy="644236"/>
          </a:xfrm>
          <a:prstGeom prst="ellipse">
            <a:avLst/>
          </a:prstGeom>
          <a:noFill/>
          <a:ln>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26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D608B-2791-8615-5DEC-F4B331AB8F48}"/>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0620C3B-2A4B-F17F-4A65-578E95831955}"/>
              </a:ext>
            </a:extLst>
          </p:cNvPr>
          <p:cNvSpPr/>
          <p:nvPr/>
        </p:nvSpPr>
        <p:spPr>
          <a:xfrm>
            <a:off x="647700" y="1155700"/>
            <a:ext cx="7792333" cy="5130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solidFill>
                  <a:sysClr val="windowText" lastClr="000000"/>
                </a:solidFill>
              </a:rPr>
              <a:t>    </a:t>
            </a:r>
          </a:p>
          <a:p>
            <a:r>
              <a:rPr lang="en-US" sz="1600" dirty="0">
                <a:solidFill>
                  <a:sysClr val="windowText" lastClr="000000"/>
                </a:solidFill>
              </a:rPr>
              <a:t>    </a:t>
            </a: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p:txBody>
      </p:sp>
      <p:grpSp>
        <p:nvGrpSpPr>
          <p:cNvPr id="21" name="Group 20">
            <a:extLst>
              <a:ext uri="{FF2B5EF4-FFF2-40B4-BE49-F238E27FC236}">
                <a16:creationId xmlns:a16="http://schemas.microsoft.com/office/drawing/2014/main" id="{A5353909-BFB7-CACF-C075-AEC2CFE689B6}"/>
              </a:ext>
            </a:extLst>
          </p:cNvPr>
          <p:cNvGrpSpPr/>
          <p:nvPr/>
        </p:nvGrpSpPr>
        <p:grpSpPr>
          <a:xfrm>
            <a:off x="1796950" y="1270000"/>
            <a:ext cx="6534250" cy="4876049"/>
            <a:chOff x="746178" y="1023005"/>
            <a:chExt cx="6534250" cy="4876049"/>
          </a:xfrm>
        </p:grpSpPr>
        <p:sp>
          <p:nvSpPr>
            <p:cNvPr id="18" name="Rounded Rectangle 17">
              <a:extLst>
                <a:ext uri="{FF2B5EF4-FFF2-40B4-BE49-F238E27FC236}">
                  <a16:creationId xmlns:a16="http://schemas.microsoft.com/office/drawing/2014/main" id="{39C9DF20-C71E-E5F2-7020-561E35E8949E}"/>
                </a:ext>
              </a:extLst>
            </p:cNvPr>
            <p:cNvSpPr/>
            <p:nvPr/>
          </p:nvSpPr>
          <p:spPr>
            <a:xfrm>
              <a:off x="746178" y="1023005"/>
              <a:ext cx="6534250" cy="48760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ysClr val="windowText" lastClr="000000"/>
                </a:solidFill>
              </a:endParaRPr>
            </a:p>
          </p:txBody>
        </p:sp>
        <p:sp>
          <p:nvSpPr>
            <p:cNvPr id="4" name="Rounded Rectangle 3">
              <a:extLst>
                <a:ext uri="{FF2B5EF4-FFF2-40B4-BE49-F238E27FC236}">
                  <a16:creationId xmlns:a16="http://schemas.microsoft.com/office/drawing/2014/main" id="{AEBF60E4-A332-4C7A-37D3-E53EBA28D8F0}"/>
                </a:ext>
              </a:extLst>
            </p:cNvPr>
            <p:cNvSpPr/>
            <p:nvPr/>
          </p:nvSpPr>
          <p:spPr>
            <a:xfrm>
              <a:off x="905733" y="5023040"/>
              <a:ext cx="2907513"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TARGET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5" name="Rounded Rectangle 4">
              <a:extLst>
                <a:ext uri="{FF2B5EF4-FFF2-40B4-BE49-F238E27FC236}">
                  <a16:creationId xmlns:a16="http://schemas.microsoft.com/office/drawing/2014/main" id="{26EFEE53-8905-377A-87B8-19DCE0BB5A16}"/>
                </a:ext>
              </a:extLst>
            </p:cNvPr>
            <p:cNvSpPr/>
            <p:nvPr/>
          </p:nvSpPr>
          <p:spPr>
            <a:xfrm>
              <a:off x="905733" y="4323523"/>
              <a:ext cx="2907513"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INSTRUMENT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6" name="Rounded Rectangle 5">
              <a:extLst>
                <a:ext uri="{FF2B5EF4-FFF2-40B4-BE49-F238E27FC236}">
                  <a16:creationId xmlns:a16="http://schemas.microsoft.com/office/drawing/2014/main" id="{C82149CE-4F47-A3A3-7C0E-CBC165C3BCF6}"/>
                </a:ext>
              </a:extLst>
            </p:cNvPr>
            <p:cNvSpPr/>
            <p:nvPr/>
          </p:nvSpPr>
          <p:spPr>
            <a:xfrm>
              <a:off x="905733" y="2919386"/>
              <a:ext cx="2907513"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INSTRUMENT_HOST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7" name="Rounded Rectangle 6">
              <a:extLst>
                <a:ext uri="{FF2B5EF4-FFF2-40B4-BE49-F238E27FC236}">
                  <a16:creationId xmlns:a16="http://schemas.microsoft.com/office/drawing/2014/main" id="{CE7A521D-1DED-6851-D7AA-C9DDD0E6123C}"/>
                </a:ext>
              </a:extLst>
            </p:cNvPr>
            <p:cNvSpPr/>
            <p:nvPr/>
          </p:nvSpPr>
          <p:spPr>
            <a:xfrm>
              <a:off x="892101" y="2217318"/>
              <a:ext cx="2907513"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INVESTIGATION</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8" name="Rounded Rectangle 7">
              <a:extLst>
                <a:ext uri="{FF2B5EF4-FFF2-40B4-BE49-F238E27FC236}">
                  <a16:creationId xmlns:a16="http://schemas.microsoft.com/office/drawing/2014/main" id="{0CCA6ED1-13DF-E59D-0AF3-AB1AFF9CFF0C}"/>
                </a:ext>
              </a:extLst>
            </p:cNvPr>
            <p:cNvSpPr/>
            <p:nvPr/>
          </p:nvSpPr>
          <p:spPr>
            <a:xfrm>
              <a:off x="892100" y="3624006"/>
              <a:ext cx="2907513"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FACILITY</a:t>
              </a:r>
            </a:p>
            <a:p>
              <a:pPr algn="ctr"/>
              <a:r>
                <a:rPr lang="en-US" sz="1600" dirty="0" err="1">
                  <a:solidFill>
                    <a:sysClr val="windowText" lastClr="000000"/>
                  </a:solidFill>
                </a:rPr>
                <a:t>Product_Context</a:t>
              </a:r>
              <a:endParaRPr lang="en-US" sz="1600" dirty="0">
                <a:solidFill>
                  <a:sysClr val="windowText" lastClr="000000"/>
                </a:solidFill>
              </a:endParaRPr>
            </a:p>
          </p:txBody>
        </p:sp>
      </p:grpSp>
      <p:sp>
        <p:nvSpPr>
          <p:cNvPr id="2" name="Title 1">
            <a:extLst>
              <a:ext uri="{FF2B5EF4-FFF2-40B4-BE49-F238E27FC236}">
                <a16:creationId xmlns:a16="http://schemas.microsoft.com/office/drawing/2014/main" id="{26C27F98-DF6B-2BAA-E656-9D43120E1976}"/>
              </a:ext>
            </a:extLst>
          </p:cNvPr>
          <p:cNvSpPr>
            <a:spLocks noGrp="1"/>
          </p:cNvSpPr>
          <p:nvPr>
            <p:ph type="title"/>
          </p:nvPr>
        </p:nvSpPr>
        <p:spPr>
          <a:xfrm>
            <a:off x="216000" y="160401"/>
            <a:ext cx="10108800" cy="553998"/>
          </a:xfrm>
        </p:spPr>
        <p:txBody>
          <a:bodyPr/>
          <a:lstStyle/>
          <a:p>
            <a:r>
              <a:rPr lang="en-US" dirty="0"/>
              <a:t>We have seen so far…</a:t>
            </a:r>
          </a:p>
        </p:txBody>
      </p:sp>
      <p:sp>
        <p:nvSpPr>
          <p:cNvPr id="9" name="Rounded Rectangle 8">
            <a:extLst>
              <a:ext uri="{FF2B5EF4-FFF2-40B4-BE49-F238E27FC236}">
                <a16:creationId xmlns:a16="http://schemas.microsoft.com/office/drawing/2014/main" id="{C2735056-C871-782C-860A-31283775EBCE}"/>
              </a:ext>
            </a:extLst>
          </p:cNvPr>
          <p:cNvSpPr/>
          <p:nvPr/>
        </p:nvSpPr>
        <p:spPr>
          <a:xfrm>
            <a:off x="5198269" y="1339400"/>
            <a:ext cx="2955521" cy="469234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solidFill>
                  <a:sysClr val="windowText" lastClr="000000"/>
                </a:solidFill>
              </a:rPr>
              <a:t>INSTRUMENT </a:t>
            </a:r>
            <a:r>
              <a:rPr lang="en-US" sz="1600" b="1" dirty="0">
                <a:solidFill>
                  <a:sysClr val="windowText" lastClr="000000"/>
                </a:solidFill>
              </a:rPr>
              <a:t>BUNDLE</a:t>
            </a:r>
          </a:p>
          <a:p>
            <a:pPr algn="ctr"/>
            <a:r>
              <a:rPr lang="en-US" sz="1600" dirty="0" err="1">
                <a:solidFill>
                  <a:sysClr val="windowText" lastClr="000000"/>
                </a:solidFill>
              </a:rPr>
              <a:t>Product_Bundle</a:t>
            </a: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p:txBody>
      </p:sp>
      <p:sp>
        <p:nvSpPr>
          <p:cNvPr id="10" name="Rounded Rectangle 9">
            <a:extLst>
              <a:ext uri="{FF2B5EF4-FFF2-40B4-BE49-F238E27FC236}">
                <a16:creationId xmlns:a16="http://schemas.microsoft.com/office/drawing/2014/main" id="{8E8185C4-C231-999C-24E4-A6F63B3B906C}"/>
              </a:ext>
            </a:extLst>
          </p:cNvPr>
          <p:cNvSpPr/>
          <p:nvPr/>
        </p:nvSpPr>
        <p:spPr>
          <a:xfrm>
            <a:off x="5434629" y="2295086"/>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dirty="0">
                <a:solidFill>
                  <a:sysClr val="windowText" lastClr="000000"/>
                </a:solidFill>
              </a:rPr>
              <a:t>COLLECTION</a:t>
            </a:r>
          </a:p>
          <a:p>
            <a:r>
              <a:rPr lang="en-US" sz="1600" dirty="0" err="1">
                <a:solidFill>
                  <a:sysClr val="windowText" lastClr="000000"/>
                </a:solidFill>
              </a:rPr>
              <a:t>Product_Collection</a:t>
            </a:r>
            <a:endParaRPr lang="en-US" sz="1600" dirty="0">
              <a:solidFill>
                <a:sysClr val="windowText" lastClr="000000"/>
              </a:solidFill>
            </a:endParaRPr>
          </a:p>
        </p:txBody>
      </p:sp>
      <p:sp>
        <p:nvSpPr>
          <p:cNvPr id="11" name="Rounded Rectangle 10">
            <a:extLst>
              <a:ext uri="{FF2B5EF4-FFF2-40B4-BE49-F238E27FC236}">
                <a16:creationId xmlns:a16="http://schemas.microsoft.com/office/drawing/2014/main" id="{9BAEC097-C030-DCA9-E4AC-B9B00D2B03A7}"/>
              </a:ext>
            </a:extLst>
          </p:cNvPr>
          <p:cNvSpPr/>
          <p:nvPr/>
        </p:nvSpPr>
        <p:spPr>
          <a:xfrm>
            <a:off x="5434629" y="2997399"/>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data_*</a:t>
            </a:r>
          </a:p>
          <a:p>
            <a:r>
              <a:rPr lang="en-US" sz="1600" dirty="0" err="1">
                <a:solidFill>
                  <a:sysClr val="windowText" lastClr="000000"/>
                </a:solidFill>
              </a:rPr>
              <a:t>Product_Collection</a:t>
            </a:r>
            <a:endParaRPr lang="en-US" sz="1600" dirty="0">
              <a:solidFill>
                <a:sysClr val="windowText" lastClr="000000"/>
              </a:solidFill>
            </a:endParaRPr>
          </a:p>
        </p:txBody>
      </p:sp>
      <p:sp>
        <p:nvSpPr>
          <p:cNvPr id="12" name="Rounded Rectangle 11">
            <a:extLst>
              <a:ext uri="{FF2B5EF4-FFF2-40B4-BE49-F238E27FC236}">
                <a16:creationId xmlns:a16="http://schemas.microsoft.com/office/drawing/2014/main" id="{958D5580-D85C-C985-C07D-0AD7B32F2EC7}"/>
              </a:ext>
            </a:extLst>
          </p:cNvPr>
          <p:cNvSpPr/>
          <p:nvPr/>
        </p:nvSpPr>
        <p:spPr>
          <a:xfrm>
            <a:off x="5434629" y="3740225"/>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document</a:t>
            </a:r>
          </a:p>
          <a:p>
            <a:r>
              <a:rPr lang="en-US" sz="1600" dirty="0" err="1">
                <a:solidFill>
                  <a:sysClr val="windowText" lastClr="000000"/>
                </a:solidFill>
              </a:rPr>
              <a:t>Product_Collection</a:t>
            </a:r>
            <a:endParaRPr lang="en-US" sz="1600" dirty="0">
              <a:solidFill>
                <a:sysClr val="windowText" lastClr="000000"/>
              </a:solidFill>
            </a:endParaRPr>
          </a:p>
        </p:txBody>
      </p:sp>
      <p:sp>
        <p:nvSpPr>
          <p:cNvPr id="13" name="Rounded Rectangle 12">
            <a:extLst>
              <a:ext uri="{FF2B5EF4-FFF2-40B4-BE49-F238E27FC236}">
                <a16:creationId xmlns:a16="http://schemas.microsoft.com/office/drawing/2014/main" id="{AFC9BD84-D79E-C671-8774-54945E308FA8}"/>
              </a:ext>
            </a:extLst>
          </p:cNvPr>
          <p:cNvSpPr/>
          <p:nvPr/>
        </p:nvSpPr>
        <p:spPr>
          <a:xfrm>
            <a:off x="5434629" y="4483051"/>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geometry</a:t>
            </a:r>
          </a:p>
          <a:p>
            <a:r>
              <a:rPr lang="en-US" sz="1600" dirty="0" err="1">
                <a:solidFill>
                  <a:sysClr val="windowText" lastClr="000000"/>
                </a:solidFill>
              </a:rPr>
              <a:t>Product_Collection</a:t>
            </a:r>
            <a:endParaRPr lang="en-US" sz="1600" dirty="0">
              <a:solidFill>
                <a:sysClr val="windowText" lastClr="000000"/>
              </a:solidFill>
            </a:endParaRPr>
          </a:p>
        </p:txBody>
      </p:sp>
      <p:sp>
        <p:nvSpPr>
          <p:cNvPr id="17" name="Rounded Rectangle 16">
            <a:extLst>
              <a:ext uri="{FF2B5EF4-FFF2-40B4-BE49-F238E27FC236}">
                <a16:creationId xmlns:a16="http://schemas.microsoft.com/office/drawing/2014/main" id="{8413D763-8A9E-E791-DACA-612D4646ABF7}"/>
              </a:ext>
            </a:extLst>
          </p:cNvPr>
          <p:cNvSpPr/>
          <p:nvPr/>
        </p:nvSpPr>
        <p:spPr>
          <a:xfrm>
            <a:off x="5434629" y="5225877"/>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calibration</a:t>
            </a:r>
          </a:p>
          <a:p>
            <a:r>
              <a:rPr lang="en-US" sz="1600" dirty="0" err="1">
                <a:solidFill>
                  <a:sysClr val="windowText" lastClr="000000"/>
                </a:solidFill>
              </a:rPr>
              <a:t>Product_Collection</a:t>
            </a:r>
            <a:endParaRPr lang="en-US" sz="1600" dirty="0">
              <a:solidFill>
                <a:sysClr val="windowText" lastClr="000000"/>
              </a:solidFill>
            </a:endParaRPr>
          </a:p>
        </p:txBody>
      </p:sp>
      <p:sp>
        <p:nvSpPr>
          <p:cNvPr id="43" name="TextBox 42">
            <a:extLst>
              <a:ext uri="{FF2B5EF4-FFF2-40B4-BE49-F238E27FC236}">
                <a16:creationId xmlns:a16="http://schemas.microsoft.com/office/drawing/2014/main" id="{96FFC041-4350-7DF7-0038-888332AC4B08}"/>
              </a:ext>
            </a:extLst>
          </p:cNvPr>
          <p:cNvSpPr txBox="1"/>
          <p:nvPr/>
        </p:nvSpPr>
        <p:spPr>
          <a:xfrm>
            <a:off x="8758237" y="3873500"/>
            <a:ext cx="2552302" cy="369332"/>
          </a:xfrm>
          <a:prstGeom prst="rect">
            <a:avLst/>
          </a:prstGeom>
          <a:noFill/>
        </p:spPr>
        <p:txBody>
          <a:bodyPr wrap="none" rtlCol="0">
            <a:spAutoFit/>
          </a:bodyPr>
          <a:lstStyle/>
          <a:p>
            <a:r>
              <a:rPr lang="en-US" b="1" dirty="0"/>
              <a:t>What goes there? </a:t>
            </a:r>
          </a:p>
        </p:txBody>
      </p:sp>
      <p:cxnSp>
        <p:nvCxnSpPr>
          <p:cNvPr id="45" name="Elbow Connector 44">
            <a:extLst>
              <a:ext uri="{FF2B5EF4-FFF2-40B4-BE49-F238E27FC236}">
                <a16:creationId xmlns:a16="http://schemas.microsoft.com/office/drawing/2014/main" id="{9B5214C5-870A-F966-D64E-6656E08613E0}"/>
              </a:ext>
            </a:extLst>
          </p:cNvPr>
          <p:cNvCxnSpPr>
            <a:stCxn id="43" idx="0"/>
            <a:endCxn id="10" idx="3"/>
          </p:cNvCxnSpPr>
          <p:nvPr/>
        </p:nvCxnSpPr>
        <p:spPr>
          <a:xfrm rot="16200000" flipV="1">
            <a:off x="8390080" y="2229191"/>
            <a:ext cx="1262097" cy="202652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Elbow Connector 46">
            <a:extLst>
              <a:ext uri="{FF2B5EF4-FFF2-40B4-BE49-F238E27FC236}">
                <a16:creationId xmlns:a16="http://schemas.microsoft.com/office/drawing/2014/main" id="{1C5A3827-98B8-B29A-CFA8-1E61D7FCD8E2}"/>
              </a:ext>
            </a:extLst>
          </p:cNvPr>
          <p:cNvCxnSpPr>
            <a:stCxn id="43" idx="0"/>
            <a:endCxn id="11" idx="3"/>
          </p:cNvCxnSpPr>
          <p:nvPr/>
        </p:nvCxnSpPr>
        <p:spPr>
          <a:xfrm rot="16200000" flipV="1">
            <a:off x="8741236" y="2580347"/>
            <a:ext cx="559784" cy="202652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3246586A-85D4-FA13-275B-CB6D14430292}"/>
              </a:ext>
            </a:extLst>
          </p:cNvPr>
          <p:cNvCxnSpPr>
            <a:stCxn id="43" idx="1"/>
            <a:endCxn id="12" idx="3"/>
          </p:cNvCxnSpPr>
          <p:nvPr/>
        </p:nvCxnSpPr>
        <p:spPr>
          <a:xfrm rot="10800000">
            <a:off x="8007867" y="4056542"/>
            <a:ext cx="750370" cy="162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2210C1A7-AB79-6CDC-EE5C-9E684D56D96E}"/>
              </a:ext>
            </a:extLst>
          </p:cNvPr>
          <p:cNvCxnSpPr>
            <a:stCxn id="43" idx="2"/>
            <a:endCxn id="13" idx="3"/>
          </p:cNvCxnSpPr>
          <p:nvPr/>
        </p:nvCxnSpPr>
        <p:spPr>
          <a:xfrm rot="5400000">
            <a:off x="8742860" y="3507840"/>
            <a:ext cx="556536" cy="202652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106CB340-1B73-E9A5-8E4F-417AACC3F838}"/>
              </a:ext>
            </a:extLst>
          </p:cNvPr>
          <p:cNvCxnSpPr>
            <a:stCxn id="43" idx="2"/>
            <a:endCxn id="17" idx="3"/>
          </p:cNvCxnSpPr>
          <p:nvPr/>
        </p:nvCxnSpPr>
        <p:spPr>
          <a:xfrm rot="5400000">
            <a:off x="8371447" y="3879253"/>
            <a:ext cx="1299362" cy="202652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8548C17-8782-26CA-D012-F96AE640F449}"/>
              </a:ext>
            </a:extLst>
          </p:cNvPr>
          <p:cNvSpPr txBox="1"/>
          <p:nvPr/>
        </p:nvSpPr>
        <p:spPr>
          <a:xfrm rot="16200000">
            <a:off x="-758408" y="3459899"/>
            <a:ext cx="3648075" cy="646331"/>
          </a:xfrm>
          <a:prstGeom prst="rect">
            <a:avLst/>
          </a:prstGeom>
          <a:noFill/>
        </p:spPr>
        <p:txBody>
          <a:bodyPr wrap="square">
            <a:spAutoFit/>
          </a:bodyPr>
          <a:lstStyle/>
          <a:p>
            <a:pPr algn="ctr"/>
            <a:r>
              <a:rPr lang="en-US" sz="1800" b="1" dirty="0">
                <a:solidFill>
                  <a:sysClr val="windowText" lastClr="000000"/>
                </a:solidFill>
                <a:latin typeface="Arial" panose="020B0604020202020204" pitchFamily="34" charset="0"/>
                <a:cs typeface="Arial" panose="020B0604020202020204" pitchFamily="34" charset="0"/>
              </a:rPr>
              <a:t>PDS4 DICTIONARIES</a:t>
            </a:r>
          </a:p>
          <a:p>
            <a:pPr algn="ctr"/>
            <a:r>
              <a:rPr lang="en-US" sz="1800" dirty="0" err="1">
                <a:solidFill>
                  <a:sysClr val="windowText" lastClr="000000"/>
                </a:solidFill>
                <a:latin typeface="Arial" panose="020B0604020202020204" pitchFamily="34" charset="0"/>
                <a:cs typeface="Arial" panose="020B0604020202020204" pitchFamily="34" charset="0"/>
              </a:rPr>
              <a:t>Product_XML_Schema</a:t>
            </a:r>
            <a:endParaRPr lang="en-US" sz="1800" dirty="0">
              <a:solidFill>
                <a:sysClr val="windowText" lastClr="00000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050EEB0-A808-48D6-1D99-20AB847DDCB1}"/>
              </a:ext>
            </a:extLst>
          </p:cNvPr>
          <p:cNvSpPr txBox="1"/>
          <p:nvPr/>
        </p:nvSpPr>
        <p:spPr>
          <a:xfrm>
            <a:off x="2045138" y="1689665"/>
            <a:ext cx="2904943" cy="369332"/>
          </a:xfrm>
          <a:prstGeom prst="rect">
            <a:avLst/>
          </a:prstGeom>
          <a:noFill/>
        </p:spPr>
        <p:txBody>
          <a:bodyPr wrap="square">
            <a:spAutoFit/>
          </a:bodyPr>
          <a:lstStyle/>
          <a:p>
            <a:pPr algn="ctr"/>
            <a:r>
              <a:rPr lang="en-US" sz="1800" b="1" dirty="0">
                <a:solidFill>
                  <a:sysClr val="windowText" lastClr="000000"/>
                </a:solidFill>
                <a:latin typeface="Arial" panose="020B0604020202020204" pitchFamily="34" charset="0"/>
                <a:cs typeface="Arial" panose="020B0604020202020204" pitchFamily="34" charset="0"/>
              </a:rPr>
              <a:t>CONTEXT</a:t>
            </a:r>
          </a:p>
        </p:txBody>
      </p:sp>
    </p:spTree>
    <p:extLst>
      <p:ext uri="{BB962C8B-B14F-4D97-AF65-F5344CB8AC3E}">
        <p14:creationId xmlns:p14="http://schemas.microsoft.com/office/powerpoint/2010/main" val="274112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EC399-6061-4837-62DE-5098AD07E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336F0-751E-3436-7087-ADCAF3BE5235}"/>
              </a:ext>
            </a:extLst>
          </p:cNvPr>
          <p:cNvSpPr>
            <a:spLocks noGrp="1"/>
          </p:cNvSpPr>
          <p:nvPr>
            <p:ph type="title"/>
          </p:nvPr>
        </p:nvSpPr>
        <p:spPr/>
        <p:txBody>
          <a:bodyPr/>
          <a:lstStyle/>
          <a:p>
            <a:r>
              <a:rPr lang="en-US" dirty="0"/>
              <a:t>The most common types of PDS4 products  </a:t>
            </a:r>
            <a:endParaRPr lang="en-ES" dirty="0"/>
          </a:p>
        </p:txBody>
      </p:sp>
      <p:sp>
        <p:nvSpPr>
          <p:cNvPr id="5" name="Snip Diagonal Corner Rectangle 4">
            <a:extLst>
              <a:ext uri="{FF2B5EF4-FFF2-40B4-BE49-F238E27FC236}">
                <a16:creationId xmlns:a16="http://schemas.microsoft.com/office/drawing/2014/main" id="{913A58A4-D886-7551-5875-D965F8471AB5}"/>
              </a:ext>
            </a:extLst>
          </p:cNvPr>
          <p:cNvSpPr/>
          <p:nvPr/>
        </p:nvSpPr>
        <p:spPr>
          <a:xfrm>
            <a:off x="636216" y="2456886"/>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Product_Context</a:t>
            </a:r>
            <a:endParaRPr lang="en-US" sz="1400" dirty="0">
              <a:solidFill>
                <a:sysClr val="windowText" lastClr="000000"/>
              </a:solidFill>
            </a:endParaRPr>
          </a:p>
        </p:txBody>
      </p:sp>
      <p:sp>
        <p:nvSpPr>
          <p:cNvPr id="8" name="Snip Diagonal Corner Rectangle 7">
            <a:extLst>
              <a:ext uri="{FF2B5EF4-FFF2-40B4-BE49-F238E27FC236}">
                <a16:creationId xmlns:a16="http://schemas.microsoft.com/office/drawing/2014/main" id="{B53F7073-2B4C-E53D-1118-9BE8A2EFEC1C}"/>
              </a:ext>
            </a:extLst>
          </p:cNvPr>
          <p:cNvSpPr/>
          <p:nvPr/>
        </p:nvSpPr>
        <p:spPr>
          <a:xfrm>
            <a:off x="636216" y="3184458"/>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Product_Bundle</a:t>
            </a:r>
            <a:endParaRPr lang="en-US" sz="1400" dirty="0">
              <a:solidFill>
                <a:sysClr val="windowText" lastClr="000000"/>
              </a:solidFill>
            </a:endParaRPr>
          </a:p>
        </p:txBody>
      </p:sp>
      <p:sp>
        <p:nvSpPr>
          <p:cNvPr id="9" name="Snip Diagonal Corner Rectangle 8">
            <a:extLst>
              <a:ext uri="{FF2B5EF4-FFF2-40B4-BE49-F238E27FC236}">
                <a16:creationId xmlns:a16="http://schemas.microsoft.com/office/drawing/2014/main" id="{A329964F-8C79-0F15-1E8D-355DC2C414D4}"/>
              </a:ext>
            </a:extLst>
          </p:cNvPr>
          <p:cNvSpPr/>
          <p:nvPr/>
        </p:nvSpPr>
        <p:spPr>
          <a:xfrm>
            <a:off x="6818385" y="2434104"/>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Product_Document</a:t>
            </a:r>
            <a:endParaRPr lang="en-US" sz="1400" dirty="0">
              <a:solidFill>
                <a:sysClr val="windowText" lastClr="000000"/>
              </a:solidFill>
            </a:endParaRPr>
          </a:p>
        </p:txBody>
      </p:sp>
      <p:sp>
        <p:nvSpPr>
          <p:cNvPr id="10" name="Snip Diagonal Corner Rectangle 9">
            <a:extLst>
              <a:ext uri="{FF2B5EF4-FFF2-40B4-BE49-F238E27FC236}">
                <a16:creationId xmlns:a16="http://schemas.microsoft.com/office/drawing/2014/main" id="{EDC809BD-982D-522C-C6BB-7B39267E2911}"/>
              </a:ext>
            </a:extLst>
          </p:cNvPr>
          <p:cNvSpPr/>
          <p:nvPr/>
        </p:nvSpPr>
        <p:spPr>
          <a:xfrm>
            <a:off x="6818385" y="3161676"/>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Product_Observational</a:t>
            </a:r>
            <a:endParaRPr lang="en-US" sz="1400" dirty="0">
              <a:solidFill>
                <a:sysClr val="windowText" lastClr="000000"/>
              </a:solidFill>
            </a:endParaRPr>
          </a:p>
        </p:txBody>
      </p:sp>
      <p:sp>
        <p:nvSpPr>
          <p:cNvPr id="11" name="Snip Diagonal Corner Rectangle 10">
            <a:extLst>
              <a:ext uri="{FF2B5EF4-FFF2-40B4-BE49-F238E27FC236}">
                <a16:creationId xmlns:a16="http://schemas.microsoft.com/office/drawing/2014/main" id="{52175E8C-6C57-7A2A-12D0-7A066CC7C6FD}"/>
              </a:ext>
            </a:extLst>
          </p:cNvPr>
          <p:cNvSpPr/>
          <p:nvPr/>
        </p:nvSpPr>
        <p:spPr>
          <a:xfrm>
            <a:off x="6818384" y="3889248"/>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Product_Ancillary</a:t>
            </a:r>
            <a:endParaRPr lang="en-US" sz="1400" dirty="0">
              <a:solidFill>
                <a:sysClr val="windowText" lastClr="000000"/>
              </a:solidFill>
            </a:endParaRPr>
          </a:p>
        </p:txBody>
      </p:sp>
      <p:sp>
        <p:nvSpPr>
          <p:cNvPr id="12" name="Snip Diagonal Corner Rectangle 11">
            <a:extLst>
              <a:ext uri="{FF2B5EF4-FFF2-40B4-BE49-F238E27FC236}">
                <a16:creationId xmlns:a16="http://schemas.microsoft.com/office/drawing/2014/main" id="{2CC8BA06-449E-CA06-8745-21EFB9A7F19F}"/>
              </a:ext>
            </a:extLst>
          </p:cNvPr>
          <p:cNvSpPr/>
          <p:nvPr/>
        </p:nvSpPr>
        <p:spPr>
          <a:xfrm>
            <a:off x="6818384" y="4616821"/>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Product_Browse</a:t>
            </a:r>
            <a:endParaRPr lang="en-US" sz="1400" dirty="0">
              <a:solidFill>
                <a:sysClr val="windowText" lastClr="000000"/>
              </a:solidFill>
            </a:endParaRPr>
          </a:p>
        </p:txBody>
      </p:sp>
      <p:sp>
        <p:nvSpPr>
          <p:cNvPr id="13" name="Snip Diagonal Corner Rectangle 12">
            <a:extLst>
              <a:ext uri="{FF2B5EF4-FFF2-40B4-BE49-F238E27FC236}">
                <a16:creationId xmlns:a16="http://schemas.microsoft.com/office/drawing/2014/main" id="{D998FEE3-8F21-C913-7F76-4C43F6F71D1D}"/>
              </a:ext>
            </a:extLst>
          </p:cNvPr>
          <p:cNvSpPr/>
          <p:nvPr/>
        </p:nvSpPr>
        <p:spPr>
          <a:xfrm>
            <a:off x="636215" y="3912030"/>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Product_Collection</a:t>
            </a:r>
            <a:endParaRPr lang="en-US" sz="1400" dirty="0">
              <a:solidFill>
                <a:sysClr val="windowText" lastClr="000000"/>
              </a:solidFill>
            </a:endParaRPr>
          </a:p>
        </p:txBody>
      </p:sp>
      <p:sp>
        <p:nvSpPr>
          <p:cNvPr id="4" name="TextBox 3">
            <a:extLst>
              <a:ext uri="{FF2B5EF4-FFF2-40B4-BE49-F238E27FC236}">
                <a16:creationId xmlns:a16="http://schemas.microsoft.com/office/drawing/2014/main" id="{D284FCBE-6695-FA46-793F-12112D35CA16}"/>
              </a:ext>
            </a:extLst>
          </p:cNvPr>
          <p:cNvSpPr txBox="1"/>
          <p:nvPr/>
        </p:nvSpPr>
        <p:spPr>
          <a:xfrm>
            <a:off x="3173492" y="2424665"/>
            <a:ext cx="3076837"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4099D9A-BB52-20E7-B63B-DE47F54F6B64}"/>
              </a:ext>
            </a:extLst>
          </p:cNvPr>
          <p:cNvSpPr txBox="1"/>
          <p:nvPr/>
        </p:nvSpPr>
        <p:spPr>
          <a:xfrm>
            <a:off x="9355661" y="2581845"/>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5" name="TextBox 14">
            <a:extLst>
              <a:ext uri="{FF2B5EF4-FFF2-40B4-BE49-F238E27FC236}">
                <a16:creationId xmlns:a16="http://schemas.microsoft.com/office/drawing/2014/main" id="{FBDB1A5C-22D2-1181-5E95-C3EBF4A999DE}"/>
              </a:ext>
            </a:extLst>
          </p:cNvPr>
          <p:cNvSpPr txBox="1"/>
          <p:nvPr/>
        </p:nvSpPr>
        <p:spPr>
          <a:xfrm>
            <a:off x="9355660" y="4035700"/>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 these</a:t>
            </a:r>
          </a:p>
        </p:txBody>
      </p:sp>
      <p:sp>
        <p:nvSpPr>
          <p:cNvPr id="17" name="TextBox 16">
            <a:extLst>
              <a:ext uri="{FF2B5EF4-FFF2-40B4-BE49-F238E27FC236}">
                <a16:creationId xmlns:a16="http://schemas.microsoft.com/office/drawing/2014/main" id="{7B9EB52A-5125-FEC0-D2D6-9646DEE2E580}"/>
              </a:ext>
            </a:extLst>
          </p:cNvPr>
          <p:cNvSpPr txBox="1"/>
          <p:nvPr/>
        </p:nvSpPr>
        <p:spPr>
          <a:xfrm>
            <a:off x="9355661" y="3326588"/>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a:t>
            </a:r>
            <a:r>
              <a:rPr lang="en-US" dirty="0">
                <a:latin typeface="Arial" panose="020B0604020202020204" pitchFamily="34" charset="0"/>
                <a:cs typeface="Arial" panose="020B0604020202020204" pitchFamily="34" charset="0"/>
              </a:rPr>
              <a:t>provide</a:t>
            </a:r>
            <a:r>
              <a:rPr lang="en-US" dirty="0">
                <a:solidFill>
                  <a:schemeClr val="tx1"/>
                </a:solidFill>
                <a:latin typeface="Arial" panose="020B0604020202020204" pitchFamily="34" charset="0"/>
                <a:cs typeface="Arial" panose="020B0604020202020204" pitchFamily="34" charset="0"/>
              </a:rPr>
              <a:t> these</a:t>
            </a:r>
          </a:p>
        </p:txBody>
      </p:sp>
      <p:sp>
        <p:nvSpPr>
          <p:cNvPr id="18" name="TextBox 17">
            <a:extLst>
              <a:ext uri="{FF2B5EF4-FFF2-40B4-BE49-F238E27FC236}">
                <a16:creationId xmlns:a16="http://schemas.microsoft.com/office/drawing/2014/main" id="{B4DDCEF5-7B87-E098-311D-7C412AD2855A}"/>
              </a:ext>
            </a:extLst>
          </p:cNvPr>
          <p:cNvSpPr txBox="1"/>
          <p:nvPr/>
        </p:nvSpPr>
        <p:spPr>
          <a:xfrm>
            <a:off x="9355661" y="4761706"/>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9" name="TextBox 18">
            <a:extLst>
              <a:ext uri="{FF2B5EF4-FFF2-40B4-BE49-F238E27FC236}">
                <a16:creationId xmlns:a16="http://schemas.microsoft.com/office/drawing/2014/main" id="{4F2F0996-1551-3A14-BFFB-37588242B072}"/>
              </a:ext>
            </a:extLst>
          </p:cNvPr>
          <p:cNvSpPr txBox="1"/>
          <p:nvPr/>
        </p:nvSpPr>
        <p:spPr>
          <a:xfrm>
            <a:off x="3173491" y="3145002"/>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35DD27E-84F6-D07A-1DF5-28A24DB8E330}"/>
              </a:ext>
            </a:extLst>
          </p:cNvPr>
          <p:cNvSpPr txBox="1"/>
          <p:nvPr/>
        </p:nvSpPr>
        <p:spPr>
          <a:xfrm>
            <a:off x="984428" y="1339853"/>
            <a:ext cx="4296882"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To </a:t>
            </a:r>
            <a:r>
              <a:rPr lang="en-US" b="1" dirty="0" err="1">
                <a:latin typeface="Arial" panose="020B0604020202020204" pitchFamily="34" charset="0"/>
                <a:cs typeface="Arial" panose="020B0604020202020204" pitchFamily="34" charset="0"/>
              </a:rPr>
              <a:t>organise</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contextualise</a:t>
            </a:r>
            <a:r>
              <a:rPr lang="en-US" b="1" dirty="0">
                <a:latin typeface="Arial" panose="020B0604020202020204" pitchFamily="34" charset="0"/>
                <a:cs typeface="Arial" panose="020B0604020202020204" pitchFamily="34" charset="0"/>
              </a:rPr>
              <a:t> the archive</a:t>
            </a:r>
          </a:p>
          <a:p>
            <a:pPr algn="ctr"/>
            <a:r>
              <a:rPr lang="en-US" dirty="0">
                <a:latin typeface="Arial" panose="020B0604020202020204" pitchFamily="34" charset="0"/>
                <a:cs typeface="Arial" panose="020B0604020202020204" pitchFamily="34" charset="0"/>
              </a:rPr>
              <a:t>(Archive Scientist + Data Provider)</a:t>
            </a:r>
          </a:p>
        </p:txBody>
      </p:sp>
      <p:sp>
        <p:nvSpPr>
          <p:cNvPr id="23" name="TextBox 22">
            <a:extLst>
              <a:ext uri="{FF2B5EF4-FFF2-40B4-BE49-F238E27FC236}">
                <a16:creationId xmlns:a16="http://schemas.microsoft.com/office/drawing/2014/main" id="{C5A60C21-D20C-3D9F-D501-FE341EF0ABEE}"/>
              </a:ext>
            </a:extLst>
          </p:cNvPr>
          <p:cNvSpPr txBox="1"/>
          <p:nvPr/>
        </p:nvSpPr>
        <p:spPr>
          <a:xfrm>
            <a:off x="7694532" y="1339853"/>
            <a:ext cx="3322256"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To archive the data products</a:t>
            </a:r>
          </a:p>
          <a:p>
            <a:pPr algn="ctr"/>
            <a:r>
              <a:rPr lang="en-US" dirty="0">
                <a:latin typeface="Arial" panose="020B0604020202020204" pitchFamily="34" charset="0"/>
                <a:cs typeface="Arial" panose="020B0604020202020204" pitchFamily="34" charset="0"/>
              </a:rPr>
              <a:t>(Data Provider)</a:t>
            </a:r>
            <a:endParaRPr lang="en-US" b="1" dirty="0">
              <a:latin typeface="Arial" panose="020B0604020202020204" pitchFamily="34" charset="0"/>
              <a:cs typeface="Arial" panose="020B0604020202020204" pitchFamily="34" charset="0"/>
            </a:endParaRPr>
          </a:p>
        </p:txBody>
      </p:sp>
      <p:sp>
        <p:nvSpPr>
          <p:cNvPr id="24" name="Snip Diagonal Corner Rectangle 23">
            <a:extLst>
              <a:ext uri="{FF2B5EF4-FFF2-40B4-BE49-F238E27FC236}">
                <a16:creationId xmlns:a16="http://schemas.microsoft.com/office/drawing/2014/main" id="{3F3B34C6-9771-D869-0D3C-74D259971BE2}"/>
              </a:ext>
            </a:extLst>
          </p:cNvPr>
          <p:cNvSpPr/>
          <p:nvPr/>
        </p:nvSpPr>
        <p:spPr>
          <a:xfrm>
            <a:off x="636214" y="4641389"/>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Product_XML_Schema</a:t>
            </a:r>
            <a:endParaRPr lang="en-US" sz="1400" dirty="0">
              <a:solidFill>
                <a:sysClr val="windowText" lastClr="000000"/>
              </a:solidFill>
            </a:endParaRPr>
          </a:p>
        </p:txBody>
      </p:sp>
      <p:sp>
        <p:nvSpPr>
          <p:cNvPr id="26" name="TextBox 25">
            <a:extLst>
              <a:ext uri="{FF2B5EF4-FFF2-40B4-BE49-F238E27FC236}">
                <a16:creationId xmlns:a16="http://schemas.microsoft.com/office/drawing/2014/main" id="{80E4103F-5A2D-1575-018C-A2A3DB7E3965}"/>
              </a:ext>
            </a:extLst>
          </p:cNvPr>
          <p:cNvSpPr txBox="1"/>
          <p:nvPr/>
        </p:nvSpPr>
        <p:spPr>
          <a:xfrm>
            <a:off x="3173489" y="3912030"/>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B5D79CA-56D3-61AC-4DC8-E09643848F01}"/>
              </a:ext>
            </a:extLst>
          </p:cNvPr>
          <p:cNvSpPr txBox="1"/>
          <p:nvPr/>
        </p:nvSpPr>
        <p:spPr>
          <a:xfrm>
            <a:off x="3173489" y="4641389"/>
            <a:ext cx="3076840"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0978EE0-7F88-35C4-C02E-BE6209F0A024}"/>
              </a:ext>
            </a:extLst>
          </p:cNvPr>
          <p:cNvSpPr/>
          <p:nvPr/>
        </p:nvSpPr>
        <p:spPr>
          <a:xfrm>
            <a:off x="590295" y="962118"/>
            <a:ext cx="5474826" cy="444467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286792-689D-C82A-114B-C23DE3335B09}"/>
              </a:ext>
            </a:extLst>
          </p:cNvPr>
          <p:cNvSpPr/>
          <p:nvPr/>
        </p:nvSpPr>
        <p:spPr>
          <a:xfrm>
            <a:off x="6459254" y="1096618"/>
            <a:ext cx="5568449" cy="47254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ABA851-BCA8-CAC4-0859-EE98702D778A}"/>
              </a:ext>
            </a:extLst>
          </p:cNvPr>
          <p:cNvSpPr txBox="1"/>
          <p:nvPr/>
        </p:nvSpPr>
        <p:spPr>
          <a:xfrm>
            <a:off x="7694532" y="5333481"/>
            <a:ext cx="663627"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126044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48CA4-77CB-A2D2-98D9-0129603CF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9CB1D-D8AA-7568-0FB4-B2196B763423}"/>
              </a:ext>
            </a:extLst>
          </p:cNvPr>
          <p:cNvSpPr>
            <a:spLocks noGrp="1"/>
          </p:cNvSpPr>
          <p:nvPr>
            <p:ph type="title"/>
          </p:nvPr>
        </p:nvSpPr>
        <p:spPr>
          <a:xfrm>
            <a:off x="216000" y="160401"/>
            <a:ext cx="10108800" cy="553998"/>
          </a:xfrm>
        </p:spPr>
        <p:txBody>
          <a:bodyPr/>
          <a:lstStyle/>
          <a:p>
            <a:r>
              <a:rPr lang="en-US" dirty="0"/>
              <a:t>Basic products: Reminder</a:t>
            </a:r>
          </a:p>
        </p:txBody>
      </p:sp>
      <p:sp>
        <p:nvSpPr>
          <p:cNvPr id="3" name="Content Placeholder 2">
            <a:extLst>
              <a:ext uri="{FF2B5EF4-FFF2-40B4-BE49-F238E27FC236}">
                <a16:creationId xmlns:a16="http://schemas.microsoft.com/office/drawing/2014/main" id="{A4B7DF3F-F283-6875-9BF2-4CEDD3AED57E}"/>
              </a:ext>
            </a:extLst>
          </p:cNvPr>
          <p:cNvSpPr>
            <a:spLocks noGrp="1"/>
          </p:cNvSpPr>
          <p:nvPr>
            <p:ph idx="1"/>
          </p:nvPr>
        </p:nvSpPr>
        <p:spPr/>
        <p:txBody>
          <a:bodyPr/>
          <a:lstStyle/>
          <a:p>
            <a:endParaRPr lang="en-US" dirty="0"/>
          </a:p>
          <a:p>
            <a:endParaRPr lang="en-US" dirty="0"/>
          </a:p>
        </p:txBody>
      </p:sp>
      <p:sp>
        <p:nvSpPr>
          <p:cNvPr id="4" name="Content Placeholder 2">
            <a:extLst>
              <a:ext uri="{FF2B5EF4-FFF2-40B4-BE49-F238E27FC236}">
                <a16:creationId xmlns:a16="http://schemas.microsoft.com/office/drawing/2014/main" id="{35361655-BCBF-ABD7-7EF8-9F2D485DABD8}"/>
              </a:ext>
            </a:extLst>
          </p:cNvPr>
          <p:cNvSpPr txBox="1">
            <a:spLocks/>
          </p:cNvSpPr>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pPr marL="285750" indent="-285750">
              <a:buFont typeface="Wingdings" pitchFamily="2" charset="2"/>
              <a:buChar char="Ø"/>
            </a:pPr>
            <a:endParaRPr lang="en-US" sz="2000" kern="0" dirty="0">
              <a:solidFill>
                <a:schemeClr val="tx1"/>
              </a:solidFill>
            </a:endParaRPr>
          </a:p>
          <a:p>
            <a:pPr algn="ctr"/>
            <a:r>
              <a:rPr lang="en-US" sz="2000" kern="0" dirty="0">
                <a:solidFill>
                  <a:schemeClr val="tx1"/>
                </a:solidFill>
              </a:rPr>
              <a:t>A PDS4 product consists in </a:t>
            </a:r>
            <a:r>
              <a:rPr lang="en-US" sz="2000" b="1" kern="0" dirty="0">
                <a:solidFill>
                  <a:schemeClr val="tx1"/>
                </a:solidFill>
              </a:rPr>
              <a:t>zero to several data file(s) wrapped into one single label</a:t>
            </a:r>
            <a:r>
              <a:rPr lang="en-US" sz="2000" kern="0" dirty="0">
                <a:solidFill>
                  <a:schemeClr val="tx1"/>
                </a:solidFill>
              </a:rPr>
              <a:t>. </a:t>
            </a:r>
          </a:p>
        </p:txBody>
      </p:sp>
      <p:pic>
        <p:nvPicPr>
          <p:cNvPr id="6" name="Picture 2">
            <a:extLst>
              <a:ext uri="{FF2B5EF4-FFF2-40B4-BE49-F238E27FC236}">
                <a16:creationId xmlns:a16="http://schemas.microsoft.com/office/drawing/2014/main" id="{2570A181-2B78-3C5D-2F98-F0DBE5466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424"/>
          <a:stretch/>
        </p:blipFill>
        <p:spPr bwMode="auto">
          <a:xfrm>
            <a:off x="3321358" y="1828693"/>
            <a:ext cx="48736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14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83114-F028-1C34-32A6-E6584A12D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6D467-B1D0-79A5-4A36-CFCFD341002C}"/>
              </a:ext>
            </a:extLst>
          </p:cNvPr>
          <p:cNvSpPr>
            <a:spLocks noGrp="1"/>
          </p:cNvSpPr>
          <p:nvPr>
            <p:ph type="title"/>
          </p:nvPr>
        </p:nvSpPr>
        <p:spPr>
          <a:xfrm>
            <a:off x="216000" y="160401"/>
            <a:ext cx="10108800" cy="553998"/>
          </a:xfrm>
        </p:spPr>
        <p:txBody>
          <a:bodyPr/>
          <a:lstStyle/>
          <a:p>
            <a:r>
              <a:rPr lang="en-US" dirty="0" err="1"/>
              <a:t>Product_Observational</a:t>
            </a:r>
            <a:endParaRPr lang="en-US" dirty="0"/>
          </a:p>
        </p:txBody>
      </p:sp>
      <p:sp>
        <p:nvSpPr>
          <p:cNvPr id="3" name="Content Placeholder 2">
            <a:extLst>
              <a:ext uri="{FF2B5EF4-FFF2-40B4-BE49-F238E27FC236}">
                <a16:creationId xmlns:a16="http://schemas.microsoft.com/office/drawing/2014/main" id="{3D18EF62-4DD0-84AB-26C8-4326A77809E2}"/>
              </a:ext>
            </a:extLst>
          </p:cNvPr>
          <p:cNvSpPr>
            <a:spLocks noGrp="1"/>
          </p:cNvSpPr>
          <p:nvPr>
            <p:ph idx="1"/>
          </p:nvPr>
        </p:nvSpPr>
        <p:spPr/>
        <p:txBody>
          <a:bodyPr/>
          <a:lstStyle/>
          <a:p>
            <a:endParaRPr lang="en-US" dirty="0"/>
          </a:p>
          <a:p>
            <a:endParaRPr lang="en-US" dirty="0"/>
          </a:p>
        </p:txBody>
      </p:sp>
      <p:sp>
        <p:nvSpPr>
          <p:cNvPr id="4" name="Content Placeholder 2">
            <a:extLst>
              <a:ext uri="{FF2B5EF4-FFF2-40B4-BE49-F238E27FC236}">
                <a16:creationId xmlns:a16="http://schemas.microsoft.com/office/drawing/2014/main" id="{B211F37A-6AE9-105B-EF88-6C973A9A6D6C}"/>
              </a:ext>
            </a:extLst>
          </p:cNvPr>
          <p:cNvSpPr txBox="1">
            <a:spLocks/>
          </p:cNvSpPr>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b="1" kern="0" dirty="0">
                <a:solidFill>
                  <a:schemeClr val="tx1"/>
                </a:solidFill>
              </a:rPr>
              <a:t>What is an Observational Product?</a:t>
            </a:r>
          </a:p>
          <a:p>
            <a:pPr marL="285750" indent="-285750">
              <a:buFont typeface="Wingdings" pitchFamily="2" charset="2"/>
              <a:buChar char="Ø"/>
            </a:pPr>
            <a:r>
              <a:rPr lang="en-US" kern="0" dirty="0">
                <a:solidFill>
                  <a:schemeClr val="tx1"/>
                </a:solidFill>
              </a:rPr>
              <a:t>A set of </a:t>
            </a:r>
            <a:r>
              <a:rPr lang="en-US" b="1" u="sng" kern="0" dirty="0">
                <a:solidFill>
                  <a:schemeClr val="tx1"/>
                </a:solidFill>
              </a:rPr>
              <a:t>one or more information objects</a:t>
            </a:r>
            <a:r>
              <a:rPr lang="en-US" b="1" kern="0" dirty="0">
                <a:solidFill>
                  <a:schemeClr val="tx1"/>
                </a:solidFill>
              </a:rPr>
              <a:t> </a:t>
            </a:r>
            <a:r>
              <a:rPr lang="en-US" kern="0" dirty="0">
                <a:solidFill>
                  <a:schemeClr val="tx1"/>
                </a:solidFill>
              </a:rPr>
              <a:t>produced by an observing system. </a:t>
            </a:r>
          </a:p>
          <a:p>
            <a:pPr marL="285750" indent="-285750">
              <a:buFont typeface="Wingdings" pitchFamily="2" charset="2"/>
              <a:buChar char="Ø"/>
            </a:pPr>
            <a:r>
              <a:rPr lang="en-US" kern="0" dirty="0">
                <a:solidFill>
                  <a:schemeClr val="tx1"/>
                </a:solidFill>
              </a:rPr>
              <a:t>Most commonly used type of PDS4 product for the measured science or engineering observation data. </a:t>
            </a:r>
          </a:p>
          <a:p>
            <a:pPr marL="285750" indent="-285750">
              <a:buFont typeface="Wingdings" pitchFamily="2" charset="2"/>
              <a:buChar char="Ø"/>
            </a:pPr>
            <a:r>
              <a:rPr lang="en-US" kern="0" dirty="0">
                <a:solidFill>
                  <a:schemeClr val="tx1"/>
                </a:solidFill>
              </a:rPr>
              <a:t>A single PDS4 observational product can contain one to many data structures (arrays, tables, …)</a:t>
            </a:r>
          </a:p>
          <a:p>
            <a:pPr marL="285750" indent="-285750">
              <a:buFont typeface="Wingdings" pitchFamily="2" charset="2"/>
              <a:buChar char="Ø"/>
            </a:pPr>
            <a:endParaRPr lang="en-US" kern="0" dirty="0">
              <a:solidFill>
                <a:schemeClr val="tx1"/>
              </a:solidFill>
            </a:endParaRPr>
          </a:p>
        </p:txBody>
      </p:sp>
      <p:pic>
        <p:nvPicPr>
          <p:cNvPr id="7" name="Picture 6">
            <a:extLst>
              <a:ext uri="{FF2B5EF4-FFF2-40B4-BE49-F238E27FC236}">
                <a16:creationId xmlns:a16="http://schemas.microsoft.com/office/drawing/2014/main" id="{A7D290AA-0E34-D594-2141-D2484275F13A}"/>
              </a:ext>
            </a:extLst>
          </p:cNvPr>
          <p:cNvPicPr>
            <a:picLocks noChangeAspect="1"/>
          </p:cNvPicPr>
          <p:nvPr/>
        </p:nvPicPr>
        <p:blipFill>
          <a:blip r:embed="rId3"/>
          <a:stretch>
            <a:fillRect/>
          </a:stretch>
        </p:blipFill>
        <p:spPr>
          <a:xfrm>
            <a:off x="1058068" y="3067050"/>
            <a:ext cx="3478029" cy="1911349"/>
          </a:xfrm>
          <a:prstGeom prst="rect">
            <a:avLst/>
          </a:prstGeom>
        </p:spPr>
      </p:pic>
      <p:pic>
        <p:nvPicPr>
          <p:cNvPr id="8" name="Picture 7">
            <a:extLst>
              <a:ext uri="{FF2B5EF4-FFF2-40B4-BE49-F238E27FC236}">
                <a16:creationId xmlns:a16="http://schemas.microsoft.com/office/drawing/2014/main" id="{11B3A931-BA5C-132A-502B-28482169AC41}"/>
              </a:ext>
            </a:extLst>
          </p:cNvPr>
          <p:cNvPicPr>
            <a:picLocks noChangeAspect="1"/>
          </p:cNvPicPr>
          <p:nvPr/>
        </p:nvPicPr>
        <p:blipFill>
          <a:blip r:embed="rId4"/>
          <a:stretch>
            <a:fillRect/>
          </a:stretch>
        </p:blipFill>
        <p:spPr>
          <a:xfrm>
            <a:off x="334168" y="5187896"/>
            <a:ext cx="5689600" cy="812800"/>
          </a:xfrm>
          <a:prstGeom prst="rect">
            <a:avLst/>
          </a:prstGeom>
          <a:ln>
            <a:solidFill>
              <a:schemeClr val="tx1"/>
            </a:solidFill>
          </a:ln>
        </p:spPr>
      </p:pic>
      <p:sp>
        <p:nvSpPr>
          <p:cNvPr id="16" name="Rectangle 15">
            <a:extLst>
              <a:ext uri="{FF2B5EF4-FFF2-40B4-BE49-F238E27FC236}">
                <a16:creationId xmlns:a16="http://schemas.microsoft.com/office/drawing/2014/main" id="{ECBF1B57-4599-FD7C-E090-EB65B7761D53}"/>
              </a:ext>
            </a:extLst>
          </p:cNvPr>
          <p:cNvSpPr/>
          <p:nvPr/>
        </p:nvSpPr>
        <p:spPr>
          <a:xfrm>
            <a:off x="1860550" y="4787900"/>
            <a:ext cx="2298700" cy="1904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122C34FB-6384-9C27-A8A5-300D3BEDEA69}"/>
              </a:ext>
            </a:extLst>
          </p:cNvPr>
          <p:cNvCxnSpPr>
            <a:stCxn id="16" idx="2"/>
          </p:cNvCxnSpPr>
          <p:nvPr/>
        </p:nvCxnSpPr>
        <p:spPr>
          <a:xfrm>
            <a:off x="3009900" y="4978399"/>
            <a:ext cx="0" cy="2094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CD20418-E29C-AEE6-89BD-27F1E8AD95BE}"/>
              </a:ext>
            </a:extLst>
          </p:cNvPr>
          <p:cNvPicPr>
            <a:picLocks noChangeAspect="1"/>
          </p:cNvPicPr>
          <p:nvPr/>
        </p:nvPicPr>
        <p:blipFill>
          <a:blip r:embed="rId5"/>
          <a:stretch>
            <a:fillRect/>
          </a:stretch>
        </p:blipFill>
        <p:spPr>
          <a:xfrm>
            <a:off x="6539363" y="5187895"/>
            <a:ext cx="5602059" cy="812799"/>
          </a:xfrm>
          <a:prstGeom prst="rect">
            <a:avLst/>
          </a:prstGeom>
          <a:ln>
            <a:solidFill>
              <a:schemeClr val="tx1"/>
            </a:solidFill>
          </a:ln>
        </p:spPr>
      </p:pic>
      <p:grpSp>
        <p:nvGrpSpPr>
          <p:cNvPr id="22" name="Group 21">
            <a:extLst>
              <a:ext uri="{FF2B5EF4-FFF2-40B4-BE49-F238E27FC236}">
                <a16:creationId xmlns:a16="http://schemas.microsoft.com/office/drawing/2014/main" id="{54077131-AE18-D1A4-DB66-E644E9BF98AA}"/>
              </a:ext>
            </a:extLst>
          </p:cNvPr>
          <p:cNvGrpSpPr/>
          <p:nvPr/>
        </p:nvGrpSpPr>
        <p:grpSpPr>
          <a:xfrm>
            <a:off x="7289697" y="3182896"/>
            <a:ext cx="3152353" cy="1679655"/>
            <a:chOff x="12327489" y="4854495"/>
            <a:chExt cx="2449215" cy="1305005"/>
          </a:xfrm>
        </p:grpSpPr>
        <p:pic>
          <p:nvPicPr>
            <p:cNvPr id="20" name="Picture 19">
              <a:extLst>
                <a:ext uri="{FF2B5EF4-FFF2-40B4-BE49-F238E27FC236}">
                  <a16:creationId xmlns:a16="http://schemas.microsoft.com/office/drawing/2014/main" id="{8E14169E-614F-A629-2FB5-F258422A1309}"/>
                </a:ext>
              </a:extLst>
            </p:cNvPr>
            <p:cNvPicPr>
              <a:picLocks noChangeAspect="1"/>
            </p:cNvPicPr>
            <p:nvPr/>
          </p:nvPicPr>
          <p:blipFill>
            <a:blip r:embed="rId6"/>
            <a:srcRect b="97643"/>
            <a:stretch/>
          </p:blipFill>
          <p:spPr>
            <a:xfrm>
              <a:off x="12327489" y="4854495"/>
              <a:ext cx="2449215" cy="123904"/>
            </a:xfrm>
            <a:prstGeom prst="rect">
              <a:avLst/>
            </a:prstGeom>
          </p:spPr>
        </p:pic>
        <p:pic>
          <p:nvPicPr>
            <p:cNvPr id="21" name="Picture 20">
              <a:extLst>
                <a:ext uri="{FF2B5EF4-FFF2-40B4-BE49-F238E27FC236}">
                  <a16:creationId xmlns:a16="http://schemas.microsoft.com/office/drawing/2014/main" id="{7F686DEB-42A2-975E-5FDB-D27308C52D36}"/>
                </a:ext>
              </a:extLst>
            </p:cNvPr>
            <p:cNvPicPr>
              <a:picLocks noChangeAspect="1"/>
            </p:cNvPicPr>
            <p:nvPr/>
          </p:nvPicPr>
          <p:blipFill>
            <a:blip r:embed="rId6"/>
            <a:srcRect t="75075" b="2457"/>
            <a:stretch/>
          </p:blipFill>
          <p:spPr>
            <a:xfrm>
              <a:off x="12327489" y="4978399"/>
              <a:ext cx="2449215" cy="1181101"/>
            </a:xfrm>
            <a:prstGeom prst="rect">
              <a:avLst/>
            </a:prstGeom>
          </p:spPr>
        </p:pic>
      </p:grpSp>
      <p:sp>
        <p:nvSpPr>
          <p:cNvPr id="23" name="Rectangle 22">
            <a:extLst>
              <a:ext uri="{FF2B5EF4-FFF2-40B4-BE49-F238E27FC236}">
                <a16:creationId xmlns:a16="http://schemas.microsoft.com/office/drawing/2014/main" id="{DB25E5F2-5E06-5AA3-DF63-E8FD018EC541}"/>
              </a:ext>
            </a:extLst>
          </p:cNvPr>
          <p:cNvSpPr/>
          <p:nvPr/>
        </p:nvSpPr>
        <p:spPr>
          <a:xfrm>
            <a:off x="7924800" y="4074634"/>
            <a:ext cx="2298700" cy="1904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B91125AF-5E53-A90A-A5D6-EA402B91A47F}"/>
              </a:ext>
            </a:extLst>
          </p:cNvPr>
          <p:cNvCxnSpPr>
            <a:cxnSpLocks/>
          </p:cNvCxnSpPr>
          <p:nvPr/>
        </p:nvCxnSpPr>
        <p:spPr>
          <a:xfrm>
            <a:off x="9074150" y="4265133"/>
            <a:ext cx="0" cy="9227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4B402A-ABF7-43B0-5A1A-1391D5737091}"/>
              </a:ext>
            </a:extLst>
          </p:cNvPr>
          <p:cNvSpPr txBox="1"/>
          <p:nvPr/>
        </p:nvSpPr>
        <p:spPr>
          <a:xfrm>
            <a:off x="804127" y="2688276"/>
            <a:ext cx="3985909" cy="338554"/>
          </a:xfrm>
          <a:prstGeom prst="rect">
            <a:avLst/>
          </a:prstGeom>
          <a:noFill/>
        </p:spPr>
        <p:txBody>
          <a:bodyPr wrap="square">
            <a:spAutoFit/>
          </a:bodyPr>
          <a:lstStyle/>
          <a:p>
            <a:r>
              <a:rPr lang="en-US" sz="1600" b="1" kern="0" dirty="0">
                <a:solidFill>
                  <a:schemeClr val="tx1"/>
                </a:solidFill>
                <a:latin typeface="Arial" panose="020B0604020202020204" pitchFamily="34" charset="0"/>
                <a:cs typeface="Arial" panose="020B0604020202020204" pitchFamily="34" charset="0"/>
              </a:rPr>
              <a:t>1 PDS4 product, 2 data files, 2 tables</a:t>
            </a:r>
            <a:endParaRPr lang="en-US" sz="16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1CA5968-E3B2-A580-0879-743A9CFA2352}"/>
              </a:ext>
            </a:extLst>
          </p:cNvPr>
          <p:cNvSpPr txBox="1"/>
          <p:nvPr/>
        </p:nvSpPr>
        <p:spPr>
          <a:xfrm>
            <a:off x="6872918" y="2693275"/>
            <a:ext cx="3985909" cy="338554"/>
          </a:xfrm>
          <a:prstGeom prst="rect">
            <a:avLst/>
          </a:prstGeom>
          <a:noFill/>
        </p:spPr>
        <p:txBody>
          <a:bodyPr wrap="square">
            <a:spAutoFit/>
          </a:bodyPr>
          <a:lstStyle/>
          <a:p>
            <a:r>
              <a:rPr lang="en-US" sz="1600" b="1" kern="0" dirty="0">
                <a:solidFill>
                  <a:schemeClr val="tx1"/>
                </a:solidFill>
                <a:latin typeface="Arial" panose="020B0604020202020204" pitchFamily="34" charset="0"/>
                <a:cs typeface="Arial" panose="020B0604020202020204" pitchFamily="34" charset="0"/>
              </a:rPr>
              <a:t>1 PDS4 product, 1 data file, 2 tables</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22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2039-A722-F1B2-8400-4438120EF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7EC05-A2E6-10BD-05B8-9A01A909CB92}"/>
              </a:ext>
            </a:extLst>
          </p:cNvPr>
          <p:cNvSpPr>
            <a:spLocks noGrp="1"/>
          </p:cNvSpPr>
          <p:nvPr>
            <p:ph type="title"/>
          </p:nvPr>
        </p:nvSpPr>
        <p:spPr>
          <a:xfrm>
            <a:off x="216000" y="160401"/>
            <a:ext cx="10108800" cy="553998"/>
          </a:xfrm>
        </p:spPr>
        <p:txBody>
          <a:bodyPr/>
          <a:lstStyle/>
          <a:p>
            <a:r>
              <a:rPr lang="en-US" dirty="0" err="1"/>
              <a:t>Product_Observational</a:t>
            </a:r>
            <a:endParaRPr lang="en-US" dirty="0"/>
          </a:p>
        </p:txBody>
      </p:sp>
      <p:sp>
        <p:nvSpPr>
          <p:cNvPr id="3" name="Content Placeholder 2">
            <a:extLst>
              <a:ext uri="{FF2B5EF4-FFF2-40B4-BE49-F238E27FC236}">
                <a16:creationId xmlns:a16="http://schemas.microsoft.com/office/drawing/2014/main" id="{E0FC9514-BD32-466F-B693-32D319C92BCA}"/>
              </a:ext>
            </a:extLst>
          </p:cNvPr>
          <p:cNvSpPr>
            <a:spLocks noGrp="1"/>
          </p:cNvSpPr>
          <p:nvPr>
            <p:ph idx="1"/>
          </p:nvPr>
        </p:nvSpPr>
        <p:spPr/>
        <p:txBody>
          <a:bodyPr/>
          <a:lstStyle/>
          <a:p>
            <a:endParaRPr lang="en-US" dirty="0"/>
          </a:p>
          <a:p>
            <a:endParaRPr lang="en-US" dirty="0"/>
          </a:p>
        </p:txBody>
      </p:sp>
      <p:sp>
        <p:nvSpPr>
          <p:cNvPr id="4" name="Content Placeholder 2">
            <a:extLst>
              <a:ext uri="{FF2B5EF4-FFF2-40B4-BE49-F238E27FC236}">
                <a16:creationId xmlns:a16="http://schemas.microsoft.com/office/drawing/2014/main" id="{D3C47E84-4964-C547-68A2-BB5E6219CF66}"/>
              </a:ext>
            </a:extLst>
          </p:cNvPr>
          <p:cNvSpPr txBox="1">
            <a:spLocks/>
          </p:cNvSpPr>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b="1" kern="0">
                <a:solidFill>
                  <a:schemeClr val="tx1"/>
                </a:solidFill>
              </a:rPr>
              <a:t>What is an Observational Product?</a:t>
            </a:r>
          </a:p>
          <a:p>
            <a:pPr marL="285750" indent="-285750">
              <a:buFont typeface="Wingdings" pitchFamily="2" charset="2"/>
              <a:buChar char="Ø"/>
            </a:pPr>
            <a:r>
              <a:rPr lang="en-US" kern="0">
                <a:solidFill>
                  <a:schemeClr val="tx1"/>
                </a:solidFill>
              </a:rPr>
              <a:t>Probably the product type for which the most complete set of metadata are required, + links to other data products (e.g. calibration products, browse images, documents, …)</a:t>
            </a:r>
          </a:p>
          <a:p>
            <a:pPr marL="285750" indent="-285750">
              <a:buFont typeface="Wingdings" pitchFamily="2" charset="2"/>
              <a:buChar char="Ø"/>
            </a:pPr>
            <a:endParaRPr lang="en-US" kern="0">
              <a:solidFill>
                <a:schemeClr val="tx1"/>
              </a:solidFill>
            </a:endParaRPr>
          </a:p>
        </p:txBody>
      </p:sp>
      <p:pic>
        <p:nvPicPr>
          <p:cNvPr id="11" name="Picture 10">
            <a:extLst>
              <a:ext uri="{FF2B5EF4-FFF2-40B4-BE49-F238E27FC236}">
                <a16:creationId xmlns:a16="http://schemas.microsoft.com/office/drawing/2014/main" id="{26003C64-6521-DB99-1973-9A45E750489B}"/>
              </a:ext>
            </a:extLst>
          </p:cNvPr>
          <p:cNvPicPr>
            <a:picLocks noChangeAspect="1"/>
          </p:cNvPicPr>
          <p:nvPr/>
        </p:nvPicPr>
        <p:blipFill>
          <a:blip r:embed="rId2"/>
          <a:stretch>
            <a:fillRect/>
          </a:stretch>
        </p:blipFill>
        <p:spPr>
          <a:xfrm>
            <a:off x="880269" y="1971087"/>
            <a:ext cx="3916288" cy="4406900"/>
          </a:xfrm>
          <a:prstGeom prst="rect">
            <a:avLst/>
          </a:prstGeom>
        </p:spPr>
      </p:pic>
      <p:sp>
        <p:nvSpPr>
          <p:cNvPr id="14" name="TextBox 13">
            <a:extLst>
              <a:ext uri="{FF2B5EF4-FFF2-40B4-BE49-F238E27FC236}">
                <a16:creationId xmlns:a16="http://schemas.microsoft.com/office/drawing/2014/main" id="{54847777-6E13-74B3-D679-8645577DFA39}"/>
              </a:ext>
            </a:extLst>
          </p:cNvPr>
          <p:cNvSpPr txBox="1"/>
          <p:nvPr/>
        </p:nvSpPr>
        <p:spPr>
          <a:xfrm>
            <a:off x="5843588" y="2327877"/>
            <a:ext cx="6005512" cy="3693319"/>
          </a:xfrm>
          <a:prstGeom prst="rect">
            <a:avLst/>
          </a:prstGeom>
          <a:noFill/>
        </p:spPr>
        <p:txBody>
          <a:bodyPr wrap="square">
            <a:spAutoFit/>
          </a:bodyPr>
          <a:lstStyle/>
          <a:p>
            <a:r>
              <a:rPr lang="en-US" kern="0" dirty="0">
                <a:solidFill>
                  <a:schemeClr val="tx1"/>
                </a:solidFill>
                <a:latin typeface="Arial" panose="020B0604020202020204" pitchFamily="34" charset="0"/>
                <a:cs typeface="Arial" panose="020B0604020202020204" pitchFamily="34" charset="0"/>
              </a:rPr>
              <a:t>When were the data taken?</a:t>
            </a:r>
          </a:p>
          <a:p>
            <a:endParaRPr lang="en-US" kern="0" dirty="0">
              <a:solidFill>
                <a:schemeClr val="tx1"/>
              </a:solidFill>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For which purpose?</a:t>
            </a:r>
          </a:p>
          <a:p>
            <a:endParaRPr lang="en-US" kern="0" dirty="0">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For which investigation (e.g. mission)?</a:t>
            </a:r>
          </a:p>
          <a:p>
            <a:endParaRPr lang="en-US" kern="0" dirty="0">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Using which instrument on which host?</a:t>
            </a:r>
          </a:p>
          <a:p>
            <a:endParaRPr lang="en-US" kern="0" dirty="0">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Observing which target?</a:t>
            </a:r>
          </a:p>
          <a:p>
            <a:endParaRPr lang="en-US" kern="0" dirty="0">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 info related to the mission / the archive (PSA) </a:t>
            </a:r>
          </a:p>
          <a:p>
            <a:endParaRPr lang="en-US" kern="0" dirty="0">
              <a:latin typeface="Arial" panose="020B0604020202020204" pitchFamily="34" charset="0"/>
              <a:cs typeface="Arial" panose="020B0604020202020204" pitchFamily="34" charset="0"/>
            </a:endParaRPr>
          </a:p>
          <a:p>
            <a:r>
              <a:rPr lang="en-US" kern="0" dirty="0">
                <a:latin typeface="Arial" panose="020B0604020202020204" pitchFamily="34" charset="0"/>
                <a:cs typeface="Arial" panose="020B0604020202020204" pitchFamily="34" charset="0"/>
              </a:rPr>
              <a:t>+ very specific info related to disciplines </a:t>
            </a:r>
            <a:endParaRPr lang="en-US"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A465C0DF-86AB-FDCC-3F8D-0535A45A2BC3}"/>
              </a:ext>
            </a:extLst>
          </p:cNvPr>
          <p:cNvCxnSpPr/>
          <p:nvPr/>
        </p:nvCxnSpPr>
        <p:spPr>
          <a:xfrm flipV="1">
            <a:off x="4521200" y="2540000"/>
            <a:ext cx="1322388" cy="127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9D3F41-78A7-03E2-BF41-7FEBA6CB8A10}"/>
              </a:ext>
            </a:extLst>
          </p:cNvPr>
          <p:cNvCxnSpPr>
            <a:cxnSpLocks/>
          </p:cNvCxnSpPr>
          <p:nvPr/>
        </p:nvCxnSpPr>
        <p:spPr>
          <a:xfrm flipV="1">
            <a:off x="4677929" y="3060700"/>
            <a:ext cx="1180738" cy="984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24E6B3-F144-6F6E-394A-38A23DFCB21A}"/>
              </a:ext>
            </a:extLst>
          </p:cNvPr>
          <p:cNvCxnSpPr>
            <a:cxnSpLocks/>
          </p:cNvCxnSpPr>
          <p:nvPr/>
        </p:nvCxnSpPr>
        <p:spPr>
          <a:xfrm flipV="1">
            <a:off x="4536279" y="3636722"/>
            <a:ext cx="1307309" cy="627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2EB7D7-B6EE-24D5-71F6-44A71DCE23B3}"/>
              </a:ext>
            </a:extLst>
          </p:cNvPr>
          <p:cNvCxnSpPr>
            <a:cxnSpLocks/>
          </p:cNvCxnSpPr>
          <p:nvPr/>
        </p:nvCxnSpPr>
        <p:spPr>
          <a:xfrm flipV="1">
            <a:off x="4536279" y="4174536"/>
            <a:ext cx="1307309" cy="313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C61D82-F5B0-088F-D81B-4107EEBB9B14}"/>
              </a:ext>
            </a:extLst>
          </p:cNvPr>
          <p:cNvCxnSpPr>
            <a:cxnSpLocks/>
          </p:cNvCxnSpPr>
          <p:nvPr/>
        </p:nvCxnSpPr>
        <p:spPr>
          <a:xfrm>
            <a:off x="4584879" y="4706721"/>
            <a:ext cx="1273788"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05B4FC-3086-9869-0925-00F50DBD70FE}"/>
              </a:ext>
            </a:extLst>
          </p:cNvPr>
          <p:cNvCxnSpPr>
            <a:cxnSpLocks/>
          </p:cNvCxnSpPr>
          <p:nvPr/>
        </p:nvCxnSpPr>
        <p:spPr>
          <a:xfrm>
            <a:off x="4421800" y="4931605"/>
            <a:ext cx="1436867" cy="345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AD2809-55BB-D42B-AA06-F508C8521D7C}"/>
              </a:ext>
            </a:extLst>
          </p:cNvPr>
          <p:cNvCxnSpPr>
            <a:cxnSpLocks/>
          </p:cNvCxnSpPr>
          <p:nvPr/>
        </p:nvCxnSpPr>
        <p:spPr>
          <a:xfrm>
            <a:off x="4463960" y="5156308"/>
            <a:ext cx="1394707" cy="652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50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528A-C2B9-9714-A6AD-E71B5180E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08510-8162-1E67-ED2D-120C144144A4}"/>
              </a:ext>
            </a:extLst>
          </p:cNvPr>
          <p:cNvSpPr>
            <a:spLocks noGrp="1"/>
          </p:cNvSpPr>
          <p:nvPr>
            <p:ph type="title"/>
          </p:nvPr>
        </p:nvSpPr>
        <p:spPr>
          <a:xfrm>
            <a:off x="216000" y="160401"/>
            <a:ext cx="10108800" cy="553998"/>
          </a:xfrm>
        </p:spPr>
        <p:txBody>
          <a:bodyPr/>
          <a:lstStyle/>
          <a:p>
            <a:r>
              <a:rPr lang="en-US" dirty="0" err="1"/>
              <a:t>Product_Observational</a:t>
            </a:r>
            <a:endParaRPr lang="en-US" dirty="0"/>
          </a:p>
        </p:txBody>
      </p:sp>
      <p:sp>
        <p:nvSpPr>
          <p:cNvPr id="3" name="Content Placeholder 2">
            <a:extLst>
              <a:ext uri="{FF2B5EF4-FFF2-40B4-BE49-F238E27FC236}">
                <a16:creationId xmlns:a16="http://schemas.microsoft.com/office/drawing/2014/main" id="{1D06B899-2B05-6543-6426-A07C49DEA380}"/>
              </a:ext>
            </a:extLst>
          </p:cNvPr>
          <p:cNvSpPr>
            <a:spLocks noGrp="1"/>
          </p:cNvSpPr>
          <p:nvPr>
            <p:ph idx="1"/>
          </p:nvPr>
        </p:nvSpPr>
        <p:spPr/>
        <p:txBody>
          <a:bodyPr/>
          <a:lstStyle/>
          <a:p>
            <a:endParaRPr lang="en-US" dirty="0"/>
          </a:p>
          <a:p>
            <a:endParaRPr lang="en-US" dirty="0"/>
          </a:p>
        </p:txBody>
      </p:sp>
      <p:sp>
        <p:nvSpPr>
          <p:cNvPr id="4" name="Content Placeholder 2">
            <a:extLst>
              <a:ext uri="{FF2B5EF4-FFF2-40B4-BE49-F238E27FC236}">
                <a16:creationId xmlns:a16="http://schemas.microsoft.com/office/drawing/2014/main" id="{5038C365-E125-F2AA-E9C1-0646EB87EF93}"/>
              </a:ext>
            </a:extLst>
          </p:cNvPr>
          <p:cNvSpPr txBox="1">
            <a:spLocks/>
          </p:cNvSpPr>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b="1" kern="0">
                <a:solidFill>
                  <a:schemeClr val="tx1"/>
                </a:solidFill>
              </a:rPr>
              <a:t>What is an Observational Product?</a:t>
            </a:r>
          </a:p>
          <a:p>
            <a:pPr marL="285750" indent="-285750">
              <a:buFont typeface="Wingdings" pitchFamily="2" charset="2"/>
              <a:buChar char="Ø"/>
            </a:pPr>
            <a:r>
              <a:rPr lang="en-US" kern="0">
                <a:solidFill>
                  <a:schemeClr val="tx1"/>
                </a:solidFill>
              </a:rPr>
              <a:t>Probably the product type for which the most complete set of metadata are required, + links to other data products (e.g. calibration products, browse images, documents, …)</a:t>
            </a:r>
          </a:p>
          <a:p>
            <a:pPr marL="285750" indent="-285750">
              <a:buFont typeface="Wingdings" pitchFamily="2" charset="2"/>
              <a:buChar char="Ø"/>
            </a:pPr>
            <a:r>
              <a:rPr lang="en-US" b="1" kern="0">
                <a:solidFill>
                  <a:schemeClr val="tx1"/>
                </a:solidFill>
              </a:rPr>
              <a:t>Actively used to make data discoverable in the PSA!</a:t>
            </a:r>
          </a:p>
          <a:p>
            <a:pPr marL="285750" indent="-285750">
              <a:buFont typeface="Wingdings" pitchFamily="2" charset="2"/>
              <a:buChar char="Ø"/>
            </a:pPr>
            <a:endParaRPr lang="en-US" kern="0">
              <a:solidFill>
                <a:schemeClr val="tx1"/>
              </a:solidFill>
            </a:endParaRPr>
          </a:p>
        </p:txBody>
      </p:sp>
      <p:pic>
        <p:nvPicPr>
          <p:cNvPr id="8" name="Picture 7">
            <a:extLst>
              <a:ext uri="{FF2B5EF4-FFF2-40B4-BE49-F238E27FC236}">
                <a16:creationId xmlns:a16="http://schemas.microsoft.com/office/drawing/2014/main" id="{0F0C6CC0-C6DC-AEBA-4C25-1772287EBB53}"/>
              </a:ext>
            </a:extLst>
          </p:cNvPr>
          <p:cNvPicPr>
            <a:picLocks noChangeAspect="1"/>
          </p:cNvPicPr>
          <p:nvPr/>
        </p:nvPicPr>
        <p:blipFill>
          <a:blip r:embed="rId2"/>
          <a:stretch>
            <a:fillRect/>
          </a:stretch>
        </p:blipFill>
        <p:spPr>
          <a:xfrm>
            <a:off x="216000" y="3241393"/>
            <a:ext cx="11764800" cy="2482289"/>
          </a:xfrm>
          <a:prstGeom prst="rect">
            <a:avLst/>
          </a:prstGeom>
        </p:spPr>
      </p:pic>
      <p:sp>
        <p:nvSpPr>
          <p:cNvPr id="10" name="TextBox 9">
            <a:extLst>
              <a:ext uri="{FF2B5EF4-FFF2-40B4-BE49-F238E27FC236}">
                <a16:creationId xmlns:a16="http://schemas.microsoft.com/office/drawing/2014/main" id="{EB0F0A44-B521-0217-61FC-C148CA3D7AA6}"/>
              </a:ext>
            </a:extLst>
          </p:cNvPr>
          <p:cNvSpPr txBox="1"/>
          <p:nvPr/>
        </p:nvSpPr>
        <p:spPr>
          <a:xfrm>
            <a:off x="2192338" y="2536472"/>
            <a:ext cx="2786062" cy="369332"/>
          </a:xfrm>
          <a:prstGeom prst="rect">
            <a:avLst/>
          </a:prstGeom>
          <a:noFill/>
        </p:spPr>
        <p:txBody>
          <a:bodyPr wrap="square">
            <a:spAutoFit/>
          </a:bodyPr>
          <a:lstStyle/>
          <a:p>
            <a:pPr algn="ctr"/>
            <a:r>
              <a:rPr lang="en-US" kern="0" dirty="0">
                <a:solidFill>
                  <a:schemeClr val="tx1"/>
                </a:solidFill>
                <a:latin typeface="Arial" panose="020B0604020202020204" pitchFamily="34" charset="0"/>
                <a:cs typeface="Arial" panose="020B0604020202020204" pitchFamily="34" charset="0"/>
              </a:rPr>
              <a:t>Identification Area</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83134FD-563C-ED2C-4CD1-3CA73DD14ED7}"/>
              </a:ext>
            </a:extLst>
          </p:cNvPr>
          <p:cNvSpPr txBox="1"/>
          <p:nvPr/>
        </p:nvSpPr>
        <p:spPr>
          <a:xfrm>
            <a:off x="5728493" y="2534804"/>
            <a:ext cx="3428999" cy="369332"/>
          </a:xfrm>
          <a:prstGeom prst="rect">
            <a:avLst/>
          </a:prstGeom>
          <a:noFill/>
        </p:spPr>
        <p:txBody>
          <a:bodyPr wrap="square">
            <a:spAutoFit/>
          </a:bodyPr>
          <a:lstStyle/>
          <a:p>
            <a:pPr algn="ctr"/>
            <a:r>
              <a:rPr lang="en-US" kern="0" dirty="0">
                <a:solidFill>
                  <a:schemeClr val="tx1"/>
                </a:solidFill>
                <a:latin typeface="Arial" panose="020B0604020202020204" pitchFamily="34" charset="0"/>
                <a:cs typeface="Arial" panose="020B0604020202020204" pitchFamily="34" charset="0"/>
              </a:rPr>
              <a:t>Observation Area</a:t>
            </a:r>
            <a:endParaRPr lang="en-US" dirty="0">
              <a:latin typeface="Arial" panose="020B0604020202020204" pitchFamily="34" charset="0"/>
              <a:cs typeface="Arial" panose="020B0604020202020204" pitchFamily="34" charset="0"/>
            </a:endParaRPr>
          </a:p>
        </p:txBody>
      </p:sp>
      <p:sp>
        <p:nvSpPr>
          <p:cNvPr id="13" name="Right Brace 12">
            <a:extLst>
              <a:ext uri="{FF2B5EF4-FFF2-40B4-BE49-F238E27FC236}">
                <a16:creationId xmlns:a16="http://schemas.microsoft.com/office/drawing/2014/main" id="{C7FB1794-33D9-2C6D-6B23-93BF74B88AB6}"/>
              </a:ext>
            </a:extLst>
          </p:cNvPr>
          <p:cNvSpPr/>
          <p:nvPr/>
        </p:nvSpPr>
        <p:spPr>
          <a:xfrm rot="16200000">
            <a:off x="3419475" y="1298774"/>
            <a:ext cx="203200" cy="354965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CE5598-255B-8184-F850-4D6CDB3D08BD}"/>
              </a:ext>
            </a:extLst>
          </p:cNvPr>
          <p:cNvSpPr/>
          <p:nvPr/>
        </p:nvSpPr>
        <p:spPr>
          <a:xfrm rot="16200000">
            <a:off x="7429500" y="889198"/>
            <a:ext cx="203200" cy="43688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4E434A6-E7CF-555F-ACDE-343E1B7DD23B}"/>
              </a:ext>
            </a:extLst>
          </p:cNvPr>
          <p:cNvSpPr txBox="1"/>
          <p:nvPr/>
        </p:nvSpPr>
        <p:spPr>
          <a:xfrm>
            <a:off x="3876943" y="5743434"/>
            <a:ext cx="3428999" cy="369332"/>
          </a:xfrm>
          <a:prstGeom prst="rect">
            <a:avLst/>
          </a:prstGeom>
          <a:noFill/>
        </p:spPr>
        <p:txBody>
          <a:bodyPr wrap="square">
            <a:spAutoFit/>
          </a:bodyPr>
          <a:lstStyle/>
          <a:p>
            <a:pPr algn="ctr"/>
            <a:r>
              <a:rPr lang="en-US" kern="0" dirty="0">
                <a:solidFill>
                  <a:schemeClr val="tx1"/>
                </a:solidFill>
                <a:latin typeface="Arial" panose="020B0604020202020204" pitchFamily="34" charset="0"/>
                <a:cs typeface="Arial" panose="020B0604020202020204" pitchFamily="34" charset="0"/>
              </a:rPr>
              <a:t>Discipline Area (e.g. Geometry)</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E96B56E-6803-E609-2E38-DDC5E7683275}"/>
              </a:ext>
            </a:extLst>
          </p:cNvPr>
          <p:cNvSpPr/>
          <p:nvPr/>
        </p:nvSpPr>
        <p:spPr>
          <a:xfrm>
            <a:off x="10324800" y="4286250"/>
            <a:ext cx="330500" cy="1016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01E504E-EB62-5D22-4F74-632C31BDBE4E}"/>
              </a:ext>
            </a:extLst>
          </p:cNvPr>
          <p:cNvSpPr/>
          <p:nvPr/>
        </p:nvSpPr>
        <p:spPr>
          <a:xfrm>
            <a:off x="240938" y="4914901"/>
            <a:ext cx="921112" cy="74975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a:extLst>
              <a:ext uri="{FF2B5EF4-FFF2-40B4-BE49-F238E27FC236}">
                <a16:creationId xmlns:a16="http://schemas.microsoft.com/office/drawing/2014/main" id="{AF178818-91B1-0EE3-AB19-56D91EDAD734}"/>
              </a:ext>
            </a:extLst>
          </p:cNvPr>
          <p:cNvCxnSpPr>
            <a:stCxn id="16" idx="3"/>
            <a:endCxn id="19" idx="2"/>
          </p:cNvCxnSpPr>
          <p:nvPr/>
        </p:nvCxnSpPr>
        <p:spPr>
          <a:xfrm flipV="1">
            <a:off x="7305942" y="4387850"/>
            <a:ext cx="3184108" cy="1540250"/>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AA52505-F116-15EC-B05B-820B25FDB2B2}"/>
              </a:ext>
            </a:extLst>
          </p:cNvPr>
          <p:cNvCxnSpPr>
            <a:stCxn id="16" idx="1"/>
            <a:endCxn id="26" idx="2"/>
          </p:cNvCxnSpPr>
          <p:nvPr/>
        </p:nvCxnSpPr>
        <p:spPr>
          <a:xfrm rot="10800000">
            <a:off x="701495" y="5664658"/>
            <a:ext cx="3175449" cy="263443"/>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769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3A26A-431A-1702-779F-D0A27D5BB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1C32C-EC8B-9DAB-D800-685D4AE34651}"/>
              </a:ext>
            </a:extLst>
          </p:cNvPr>
          <p:cNvSpPr>
            <a:spLocks noGrp="1"/>
          </p:cNvSpPr>
          <p:nvPr>
            <p:ph type="title"/>
          </p:nvPr>
        </p:nvSpPr>
        <p:spPr>
          <a:xfrm>
            <a:off x="216000" y="160401"/>
            <a:ext cx="10108800" cy="553998"/>
          </a:xfrm>
        </p:spPr>
        <p:txBody>
          <a:bodyPr/>
          <a:lstStyle/>
          <a:p>
            <a:r>
              <a:rPr lang="en-US" dirty="0" err="1"/>
              <a:t>Product_Observational</a:t>
            </a:r>
            <a:r>
              <a:rPr lang="en-US" dirty="0"/>
              <a:t>: Connection to other products</a:t>
            </a:r>
          </a:p>
        </p:txBody>
      </p:sp>
      <p:sp>
        <p:nvSpPr>
          <p:cNvPr id="3" name="Content Placeholder 2">
            <a:extLst>
              <a:ext uri="{FF2B5EF4-FFF2-40B4-BE49-F238E27FC236}">
                <a16:creationId xmlns:a16="http://schemas.microsoft.com/office/drawing/2014/main" id="{4F7B4F0D-E74D-1B2A-C3B2-03E5B8B05D7C}"/>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A56ADCE9-092F-8102-B24C-6F20EB05DCEA}"/>
              </a:ext>
            </a:extLst>
          </p:cNvPr>
          <p:cNvPicPr>
            <a:picLocks noChangeAspect="1"/>
          </p:cNvPicPr>
          <p:nvPr/>
        </p:nvPicPr>
        <p:blipFill>
          <a:blip r:embed="rId2"/>
          <a:stretch>
            <a:fillRect/>
          </a:stretch>
        </p:blipFill>
        <p:spPr>
          <a:xfrm>
            <a:off x="240938" y="1051214"/>
            <a:ext cx="7772400" cy="3053771"/>
          </a:xfrm>
          <a:prstGeom prst="rect">
            <a:avLst/>
          </a:prstGeom>
        </p:spPr>
      </p:pic>
      <p:pic>
        <p:nvPicPr>
          <p:cNvPr id="9" name="Picture 8">
            <a:extLst>
              <a:ext uri="{FF2B5EF4-FFF2-40B4-BE49-F238E27FC236}">
                <a16:creationId xmlns:a16="http://schemas.microsoft.com/office/drawing/2014/main" id="{89F72981-8C6F-4BFF-5B86-EC61A5358A23}"/>
              </a:ext>
            </a:extLst>
          </p:cNvPr>
          <p:cNvPicPr>
            <a:picLocks noChangeAspect="1"/>
          </p:cNvPicPr>
          <p:nvPr/>
        </p:nvPicPr>
        <p:blipFill>
          <a:blip r:embed="rId3"/>
          <a:stretch>
            <a:fillRect/>
          </a:stretch>
        </p:blipFill>
        <p:spPr>
          <a:xfrm>
            <a:off x="3953669" y="3146684"/>
            <a:ext cx="7772400" cy="3231303"/>
          </a:xfrm>
          <a:prstGeom prst="rect">
            <a:avLst/>
          </a:prstGeom>
        </p:spPr>
      </p:pic>
      <p:sp>
        <p:nvSpPr>
          <p:cNvPr id="11" name="TextBox 10">
            <a:extLst>
              <a:ext uri="{FF2B5EF4-FFF2-40B4-BE49-F238E27FC236}">
                <a16:creationId xmlns:a16="http://schemas.microsoft.com/office/drawing/2014/main" id="{D9D2FACC-8CB1-60E8-6747-DA4E1304F9EC}"/>
              </a:ext>
            </a:extLst>
          </p:cNvPr>
          <p:cNvSpPr txBox="1"/>
          <p:nvPr/>
        </p:nvSpPr>
        <p:spPr>
          <a:xfrm>
            <a:off x="5905500" y="3735653"/>
            <a:ext cx="4403770" cy="338554"/>
          </a:xfrm>
          <a:prstGeom prst="rect">
            <a:avLst/>
          </a:prstGeom>
          <a:noFill/>
        </p:spPr>
        <p:txBody>
          <a:bodyPr wrap="none" rtlCol="0">
            <a:spAutoFit/>
          </a:bodyPr>
          <a:lstStyle/>
          <a:p>
            <a:r>
              <a:rPr lang="en-US" sz="1600" dirty="0">
                <a:solidFill>
                  <a:schemeClr val="accent2">
                    <a:lumMod val="75000"/>
                  </a:schemeClr>
                </a:solidFill>
                <a:latin typeface="Arial" panose="020B0604020202020204" pitchFamily="34" charset="0"/>
                <a:cs typeface="Arial" panose="020B0604020202020204" pitchFamily="34" charset="0"/>
              </a:rPr>
              <a:t>Product (Observational) selected for download</a:t>
            </a:r>
          </a:p>
        </p:txBody>
      </p:sp>
      <p:sp>
        <p:nvSpPr>
          <p:cNvPr id="14" name="TextBox 13">
            <a:extLst>
              <a:ext uri="{FF2B5EF4-FFF2-40B4-BE49-F238E27FC236}">
                <a16:creationId xmlns:a16="http://schemas.microsoft.com/office/drawing/2014/main" id="{F3B3F135-9AF2-88C1-718A-DFEE8EA32CC1}"/>
              </a:ext>
            </a:extLst>
          </p:cNvPr>
          <p:cNvSpPr txBox="1"/>
          <p:nvPr/>
        </p:nvSpPr>
        <p:spPr>
          <a:xfrm>
            <a:off x="5340705" y="4319689"/>
            <a:ext cx="4804520" cy="584775"/>
          </a:xfrm>
          <a:prstGeom prst="rect">
            <a:avLst/>
          </a:prstGeom>
          <a:noFill/>
          <a:ln>
            <a:noFill/>
          </a:ln>
        </p:spPr>
        <p:txBody>
          <a:bodyPr wrap="none" rtlCol="0">
            <a:spAutoFit/>
          </a:bodyPr>
          <a:lstStyle/>
          <a:p>
            <a:r>
              <a:rPr lang="en-US" sz="1600" b="1" dirty="0">
                <a:solidFill>
                  <a:schemeClr val="accent4">
                    <a:lumMod val="75000"/>
                  </a:schemeClr>
                </a:solidFill>
                <a:latin typeface="Arial" panose="020B0604020202020204" pitchFamily="34" charset="0"/>
                <a:cs typeface="Arial" panose="020B0604020202020204" pitchFamily="34" charset="0"/>
              </a:rPr>
              <a:t>Referenced</a:t>
            </a:r>
            <a:r>
              <a:rPr lang="en-US" sz="1600" dirty="0">
                <a:solidFill>
                  <a:schemeClr val="accent4">
                    <a:lumMod val="75000"/>
                  </a:schemeClr>
                </a:solidFill>
                <a:latin typeface="Arial" panose="020B0604020202020204" pitchFamily="34" charset="0"/>
                <a:cs typeface="Arial" panose="020B0604020202020204" pitchFamily="34" charset="0"/>
              </a:rPr>
              <a:t> other products to add to the download</a:t>
            </a:r>
          </a:p>
          <a:p>
            <a:endParaRPr lang="en-US" sz="1600" dirty="0">
              <a:solidFill>
                <a:schemeClr val="accent4">
                  <a:lumMod val="75000"/>
                </a:schemeClr>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B12B2FD-D949-67A1-8D21-E4809C0BBCAF}"/>
              </a:ext>
            </a:extLst>
          </p:cNvPr>
          <p:cNvSpPr/>
          <p:nvPr/>
        </p:nvSpPr>
        <p:spPr>
          <a:xfrm>
            <a:off x="5270400" y="3392866"/>
            <a:ext cx="3609918" cy="3066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BC7786-88D2-2E1E-5309-B06A3746E176}"/>
              </a:ext>
            </a:extLst>
          </p:cNvPr>
          <p:cNvSpPr/>
          <p:nvPr/>
        </p:nvSpPr>
        <p:spPr>
          <a:xfrm>
            <a:off x="5270399" y="4943962"/>
            <a:ext cx="6455669" cy="125649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85D646-A044-6834-96D0-CF6CB3188A1F}"/>
              </a:ext>
            </a:extLst>
          </p:cNvPr>
          <p:cNvSpPr/>
          <p:nvPr/>
        </p:nvSpPr>
        <p:spPr>
          <a:xfrm>
            <a:off x="4031715" y="3511169"/>
            <a:ext cx="1137186" cy="1022732"/>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4297111-6CBB-8886-5ABD-C15E77D1224C}"/>
              </a:ext>
            </a:extLst>
          </p:cNvPr>
          <p:cNvSpPr txBox="1"/>
          <p:nvPr/>
        </p:nvSpPr>
        <p:spPr>
          <a:xfrm>
            <a:off x="8447485" y="1691273"/>
            <a:ext cx="621111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Download Manager in the PSA</a:t>
            </a:r>
          </a:p>
          <a:p>
            <a:r>
              <a:rPr lang="en-US" dirty="0">
                <a:latin typeface="Arial" panose="020B0604020202020204" pitchFamily="34" charset="0"/>
                <a:cs typeface="Arial" panose="020B0604020202020204" pitchFamily="34" charset="0"/>
                <a:hlinkClick r:id="rId4"/>
              </a:rPr>
              <a:t>https://psa.esa.int/</a:t>
            </a:r>
            <a:r>
              <a:rPr lang="en-US" dirty="0">
                <a:latin typeface="Arial" panose="020B0604020202020204" pitchFamily="34" charset="0"/>
                <a:cs typeface="Arial" panose="020B0604020202020204" pitchFamily="34" charset="0"/>
              </a:rPr>
              <a:t> </a:t>
            </a:r>
          </a:p>
        </p:txBody>
      </p:sp>
      <p:cxnSp>
        <p:nvCxnSpPr>
          <p:cNvPr id="8" name="Elbow Connector 7">
            <a:extLst>
              <a:ext uri="{FF2B5EF4-FFF2-40B4-BE49-F238E27FC236}">
                <a16:creationId xmlns:a16="http://schemas.microsoft.com/office/drawing/2014/main" id="{15ED32B1-0D31-EA1E-742E-FAD746345E9B}"/>
              </a:ext>
            </a:extLst>
          </p:cNvPr>
          <p:cNvCxnSpPr>
            <a:endCxn id="9" idx="0"/>
          </p:cNvCxnSpPr>
          <p:nvPr/>
        </p:nvCxnSpPr>
        <p:spPr>
          <a:xfrm>
            <a:off x="5428034" y="2578099"/>
            <a:ext cx="2411835" cy="568585"/>
          </a:xfrm>
          <a:prstGeom prst="bentConnector2">
            <a:avLst/>
          </a:prstGeom>
          <a:ln w="28575">
            <a:solidFill>
              <a:schemeClr val="accent2">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2299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F7CE-0DAA-B267-DF1B-2B6A32CE0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F932B-B13C-9F95-C9AE-3A0289FA25CF}"/>
              </a:ext>
            </a:extLst>
          </p:cNvPr>
          <p:cNvSpPr>
            <a:spLocks noGrp="1"/>
          </p:cNvSpPr>
          <p:nvPr>
            <p:ph type="title"/>
          </p:nvPr>
        </p:nvSpPr>
        <p:spPr/>
        <p:txBody>
          <a:bodyPr/>
          <a:lstStyle/>
          <a:p>
            <a:r>
              <a:rPr lang="en-US" dirty="0"/>
              <a:t>The most common types of PDS4 products  </a:t>
            </a:r>
            <a:endParaRPr lang="en-ES" dirty="0"/>
          </a:p>
        </p:txBody>
      </p:sp>
      <p:sp>
        <p:nvSpPr>
          <p:cNvPr id="5" name="Snip Diagonal Corner Rectangle 4">
            <a:extLst>
              <a:ext uri="{FF2B5EF4-FFF2-40B4-BE49-F238E27FC236}">
                <a16:creationId xmlns:a16="http://schemas.microsoft.com/office/drawing/2014/main" id="{7CC4E2A0-DEF7-F0E4-5739-07A1F8EB02FC}"/>
              </a:ext>
            </a:extLst>
          </p:cNvPr>
          <p:cNvSpPr/>
          <p:nvPr/>
        </p:nvSpPr>
        <p:spPr>
          <a:xfrm>
            <a:off x="636216" y="2456886"/>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Product_Context</a:t>
            </a:r>
            <a:endParaRPr lang="en-US" sz="1400" dirty="0">
              <a:solidFill>
                <a:sysClr val="windowText" lastClr="000000"/>
              </a:solidFill>
            </a:endParaRPr>
          </a:p>
        </p:txBody>
      </p:sp>
      <p:sp>
        <p:nvSpPr>
          <p:cNvPr id="8" name="Snip Diagonal Corner Rectangle 7">
            <a:extLst>
              <a:ext uri="{FF2B5EF4-FFF2-40B4-BE49-F238E27FC236}">
                <a16:creationId xmlns:a16="http://schemas.microsoft.com/office/drawing/2014/main" id="{97F5C4D3-61FD-8ECE-EC84-1C6745220BF2}"/>
              </a:ext>
            </a:extLst>
          </p:cNvPr>
          <p:cNvSpPr/>
          <p:nvPr/>
        </p:nvSpPr>
        <p:spPr>
          <a:xfrm>
            <a:off x="636216" y="3184458"/>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Product_Bundle</a:t>
            </a:r>
            <a:endParaRPr lang="en-US" sz="1400" dirty="0">
              <a:solidFill>
                <a:sysClr val="windowText" lastClr="000000"/>
              </a:solidFill>
            </a:endParaRPr>
          </a:p>
        </p:txBody>
      </p:sp>
      <p:sp>
        <p:nvSpPr>
          <p:cNvPr id="9" name="Snip Diagonal Corner Rectangle 8">
            <a:extLst>
              <a:ext uri="{FF2B5EF4-FFF2-40B4-BE49-F238E27FC236}">
                <a16:creationId xmlns:a16="http://schemas.microsoft.com/office/drawing/2014/main" id="{D7BB3924-0265-4E02-F1DF-6CA9BE016C26}"/>
              </a:ext>
            </a:extLst>
          </p:cNvPr>
          <p:cNvSpPr/>
          <p:nvPr/>
        </p:nvSpPr>
        <p:spPr>
          <a:xfrm>
            <a:off x="6818385" y="2434104"/>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Product_Document</a:t>
            </a:r>
            <a:endParaRPr lang="en-US" sz="1400" dirty="0">
              <a:solidFill>
                <a:sysClr val="windowText" lastClr="000000"/>
              </a:solidFill>
            </a:endParaRPr>
          </a:p>
        </p:txBody>
      </p:sp>
      <p:sp>
        <p:nvSpPr>
          <p:cNvPr id="10" name="Snip Diagonal Corner Rectangle 9">
            <a:extLst>
              <a:ext uri="{FF2B5EF4-FFF2-40B4-BE49-F238E27FC236}">
                <a16:creationId xmlns:a16="http://schemas.microsoft.com/office/drawing/2014/main" id="{41C0CE77-9DB9-8679-05D6-15DD1658111D}"/>
              </a:ext>
            </a:extLst>
          </p:cNvPr>
          <p:cNvSpPr/>
          <p:nvPr/>
        </p:nvSpPr>
        <p:spPr>
          <a:xfrm>
            <a:off x="6818385" y="3161676"/>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Product_Observational</a:t>
            </a:r>
            <a:endParaRPr lang="en-US" sz="1400" dirty="0">
              <a:solidFill>
                <a:sysClr val="windowText" lastClr="000000"/>
              </a:solidFill>
            </a:endParaRPr>
          </a:p>
        </p:txBody>
      </p:sp>
      <p:sp>
        <p:nvSpPr>
          <p:cNvPr id="11" name="Snip Diagonal Corner Rectangle 10">
            <a:extLst>
              <a:ext uri="{FF2B5EF4-FFF2-40B4-BE49-F238E27FC236}">
                <a16:creationId xmlns:a16="http://schemas.microsoft.com/office/drawing/2014/main" id="{5EBA0F0C-0938-1032-3B60-DFCE7D8A0955}"/>
              </a:ext>
            </a:extLst>
          </p:cNvPr>
          <p:cNvSpPr/>
          <p:nvPr/>
        </p:nvSpPr>
        <p:spPr>
          <a:xfrm>
            <a:off x="6818384" y="3889248"/>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Product_Ancillary</a:t>
            </a:r>
            <a:endParaRPr lang="en-US" sz="1400" dirty="0">
              <a:solidFill>
                <a:sysClr val="windowText" lastClr="000000"/>
              </a:solidFill>
            </a:endParaRPr>
          </a:p>
        </p:txBody>
      </p:sp>
      <p:sp>
        <p:nvSpPr>
          <p:cNvPr id="12" name="Snip Diagonal Corner Rectangle 11">
            <a:extLst>
              <a:ext uri="{FF2B5EF4-FFF2-40B4-BE49-F238E27FC236}">
                <a16:creationId xmlns:a16="http://schemas.microsoft.com/office/drawing/2014/main" id="{95EE50BA-66E2-57DB-BA52-ADB2A41F3784}"/>
              </a:ext>
            </a:extLst>
          </p:cNvPr>
          <p:cNvSpPr/>
          <p:nvPr/>
        </p:nvSpPr>
        <p:spPr>
          <a:xfrm>
            <a:off x="6818384" y="4616821"/>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Product_Browse</a:t>
            </a:r>
            <a:endParaRPr lang="en-US" sz="1400" dirty="0">
              <a:solidFill>
                <a:sysClr val="windowText" lastClr="000000"/>
              </a:solidFill>
            </a:endParaRPr>
          </a:p>
        </p:txBody>
      </p:sp>
      <p:sp>
        <p:nvSpPr>
          <p:cNvPr id="13" name="Snip Diagonal Corner Rectangle 12">
            <a:extLst>
              <a:ext uri="{FF2B5EF4-FFF2-40B4-BE49-F238E27FC236}">
                <a16:creationId xmlns:a16="http://schemas.microsoft.com/office/drawing/2014/main" id="{91EE6DFB-7D9E-8F92-150D-8B2065D99B70}"/>
              </a:ext>
            </a:extLst>
          </p:cNvPr>
          <p:cNvSpPr/>
          <p:nvPr/>
        </p:nvSpPr>
        <p:spPr>
          <a:xfrm>
            <a:off x="636215" y="3912030"/>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Product_Collection</a:t>
            </a:r>
            <a:endParaRPr lang="en-US" sz="1400" dirty="0">
              <a:solidFill>
                <a:sysClr val="windowText" lastClr="000000"/>
              </a:solidFill>
            </a:endParaRPr>
          </a:p>
        </p:txBody>
      </p:sp>
      <p:sp>
        <p:nvSpPr>
          <p:cNvPr id="4" name="TextBox 3">
            <a:extLst>
              <a:ext uri="{FF2B5EF4-FFF2-40B4-BE49-F238E27FC236}">
                <a16:creationId xmlns:a16="http://schemas.microsoft.com/office/drawing/2014/main" id="{65D740E1-49C2-ED47-FDC6-40A5FD1D430F}"/>
              </a:ext>
            </a:extLst>
          </p:cNvPr>
          <p:cNvSpPr txBox="1"/>
          <p:nvPr/>
        </p:nvSpPr>
        <p:spPr>
          <a:xfrm>
            <a:off x="3173492" y="2424665"/>
            <a:ext cx="3076837"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A831E32-1AB6-7991-2D9A-7D97BAD38F3A}"/>
              </a:ext>
            </a:extLst>
          </p:cNvPr>
          <p:cNvSpPr txBox="1"/>
          <p:nvPr/>
        </p:nvSpPr>
        <p:spPr>
          <a:xfrm>
            <a:off x="9355661" y="2581845"/>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5" name="TextBox 14">
            <a:extLst>
              <a:ext uri="{FF2B5EF4-FFF2-40B4-BE49-F238E27FC236}">
                <a16:creationId xmlns:a16="http://schemas.microsoft.com/office/drawing/2014/main" id="{B692AF5B-A1C0-5070-334E-606541C1654A}"/>
              </a:ext>
            </a:extLst>
          </p:cNvPr>
          <p:cNvSpPr txBox="1"/>
          <p:nvPr/>
        </p:nvSpPr>
        <p:spPr>
          <a:xfrm>
            <a:off x="9355660" y="4035700"/>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 these</a:t>
            </a:r>
          </a:p>
        </p:txBody>
      </p:sp>
      <p:sp>
        <p:nvSpPr>
          <p:cNvPr id="17" name="TextBox 16">
            <a:extLst>
              <a:ext uri="{FF2B5EF4-FFF2-40B4-BE49-F238E27FC236}">
                <a16:creationId xmlns:a16="http://schemas.microsoft.com/office/drawing/2014/main" id="{23BE5E92-F434-A853-A068-C0D3EADF982B}"/>
              </a:ext>
            </a:extLst>
          </p:cNvPr>
          <p:cNvSpPr txBox="1"/>
          <p:nvPr/>
        </p:nvSpPr>
        <p:spPr>
          <a:xfrm>
            <a:off x="9355661" y="3326588"/>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a:t>
            </a:r>
            <a:r>
              <a:rPr lang="en-US" dirty="0">
                <a:latin typeface="Arial" panose="020B0604020202020204" pitchFamily="34" charset="0"/>
                <a:cs typeface="Arial" panose="020B0604020202020204" pitchFamily="34" charset="0"/>
              </a:rPr>
              <a:t>provide</a:t>
            </a:r>
            <a:r>
              <a:rPr lang="en-US" dirty="0">
                <a:solidFill>
                  <a:schemeClr val="tx1"/>
                </a:solidFill>
                <a:latin typeface="Arial" panose="020B0604020202020204" pitchFamily="34" charset="0"/>
                <a:cs typeface="Arial" panose="020B0604020202020204" pitchFamily="34" charset="0"/>
              </a:rPr>
              <a:t> these</a:t>
            </a:r>
          </a:p>
        </p:txBody>
      </p:sp>
      <p:sp>
        <p:nvSpPr>
          <p:cNvPr id="18" name="TextBox 17">
            <a:extLst>
              <a:ext uri="{FF2B5EF4-FFF2-40B4-BE49-F238E27FC236}">
                <a16:creationId xmlns:a16="http://schemas.microsoft.com/office/drawing/2014/main" id="{22AB5602-C9CA-389D-A5D5-FE0C6B3899C9}"/>
              </a:ext>
            </a:extLst>
          </p:cNvPr>
          <p:cNvSpPr txBox="1"/>
          <p:nvPr/>
        </p:nvSpPr>
        <p:spPr>
          <a:xfrm>
            <a:off x="9355661" y="4761706"/>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9" name="TextBox 18">
            <a:extLst>
              <a:ext uri="{FF2B5EF4-FFF2-40B4-BE49-F238E27FC236}">
                <a16:creationId xmlns:a16="http://schemas.microsoft.com/office/drawing/2014/main" id="{68933182-5A2E-6993-E416-5D51209E138E}"/>
              </a:ext>
            </a:extLst>
          </p:cNvPr>
          <p:cNvSpPr txBox="1"/>
          <p:nvPr/>
        </p:nvSpPr>
        <p:spPr>
          <a:xfrm>
            <a:off x="3173491" y="3145002"/>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6589848-8620-1169-AD4B-B51D56BA584F}"/>
              </a:ext>
            </a:extLst>
          </p:cNvPr>
          <p:cNvSpPr txBox="1"/>
          <p:nvPr/>
        </p:nvSpPr>
        <p:spPr>
          <a:xfrm>
            <a:off x="984428" y="1339853"/>
            <a:ext cx="4296882"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To </a:t>
            </a:r>
            <a:r>
              <a:rPr lang="en-US" b="1" dirty="0" err="1">
                <a:latin typeface="Arial" panose="020B0604020202020204" pitchFamily="34" charset="0"/>
                <a:cs typeface="Arial" panose="020B0604020202020204" pitchFamily="34" charset="0"/>
              </a:rPr>
              <a:t>organise</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contextualise</a:t>
            </a:r>
            <a:r>
              <a:rPr lang="en-US" b="1" dirty="0">
                <a:latin typeface="Arial" panose="020B0604020202020204" pitchFamily="34" charset="0"/>
                <a:cs typeface="Arial" panose="020B0604020202020204" pitchFamily="34" charset="0"/>
              </a:rPr>
              <a:t> the archive</a:t>
            </a:r>
          </a:p>
          <a:p>
            <a:pPr algn="ctr"/>
            <a:r>
              <a:rPr lang="en-US" dirty="0">
                <a:latin typeface="Arial" panose="020B0604020202020204" pitchFamily="34" charset="0"/>
                <a:cs typeface="Arial" panose="020B0604020202020204" pitchFamily="34" charset="0"/>
              </a:rPr>
              <a:t>(Archive Scientist + Data Provider)</a:t>
            </a:r>
          </a:p>
        </p:txBody>
      </p:sp>
      <p:sp>
        <p:nvSpPr>
          <p:cNvPr id="23" name="TextBox 22">
            <a:extLst>
              <a:ext uri="{FF2B5EF4-FFF2-40B4-BE49-F238E27FC236}">
                <a16:creationId xmlns:a16="http://schemas.microsoft.com/office/drawing/2014/main" id="{D167C9D3-7E36-5EE4-3293-1246218EA591}"/>
              </a:ext>
            </a:extLst>
          </p:cNvPr>
          <p:cNvSpPr txBox="1"/>
          <p:nvPr/>
        </p:nvSpPr>
        <p:spPr>
          <a:xfrm>
            <a:off x="7694532" y="1339853"/>
            <a:ext cx="3322256"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To archive the data products</a:t>
            </a:r>
          </a:p>
          <a:p>
            <a:pPr algn="ctr"/>
            <a:r>
              <a:rPr lang="en-US" dirty="0">
                <a:latin typeface="Arial" panose="020B0604020202020204" pitchFamily="34" charset="0"/>
                <a:cs typeface="Arial" panose="020B0604020202020204" pitchFamily="34" charset="0"/>
              </a:rPr>
              <a:t>(Data Provider)</a:t>
            </a:r>
            <a:endParaRPr lang="en-US" b="1" dirty="0">
              <a:latin typeface="Arial" panose="020B0604020202020204" pitchFamily="34" charset="0"/>
              <a:cs typeface="Arial" panose="020B0604020202020204" pitchFamily="34" charset="0"/>
            </a:endParaRPr>
          </a:p>
        </p:txBody>
      </p:sp>
      <p:sp>
        <p:nvSpPr>
          <p:cNvPr id="24" name="Snip Diagonal Corner Rectangle 23">
            <a:extLst>
              <a:ext uri="{FF2B5EF4-FFF2-40B4-BE49-F238E27FC236}">
                <a16:creationId xmlns:a16="http://schemas.microsoft.com/office/drawing/2014/main" id="{6EA3AE20-823A-EBA8-E040-7DA240DA7303}"/>
              </a:ext>
            </a:extLst>
          </p:cNvPr>
          <p:cNvSpPr/>
          <p:nvPr/>
        </p:nvSpPr>
        <p:spPr>
          <a:xfrm>
            <a:off x="636214" y="4641389"/>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Product_XML_Schema</a:t>
            </a:r>
            <a:endParaRPr lang="en-US" sz="1400" dirty="0">
              <a:solidFill>
                <a:sysClr val="windowText" lastClr="000000"/>
              </a:solidFill>
            </a:endParaRPr>
          </a:p>
        </p:txBody>
      </p:sp>
      <p:sp>
        <p:nvSpPr>
          <p:cNvPr id="26" name="TextBox 25">
            <a:extLst>
              <a:ext uri="{FF2B5EF4-FFF2-40B4-BE49-F238E27FC236}">
                <a16:creationId xmlns:a16="http://schemas.microsoft.com/office/drawing/2014/main" id="{5529DFDA-CB41-486C-246D-08A87868E8BC}"/>
              </a:ext>
            </a:extLst>
          </p:cNvPr>
          <p:cNvSpPr txBox="1"/>
          <p:nvPr/>
        </p:nvSpPr>
        <p:spPr>
          <a:xfrm>
            <a:off x="3173489" y="3912030"/>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12B799C-A5FC-5FD8-F7F7-489E3166E7D5}"/>
              </a:ext>
            </a:extLst>
          </p:cNvPr>
          <p:cNvSpPr txBox="1"/>
          <p:nvPr/>
        </p:nvSpPr>
        <p:spPr>
          <a:xfrm>
            <a:off x="3173489" y="4641389"/>
            <a:ext cx="3076840"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683015F-6FE7-3C92-52FD-889D53BB790E}"/>
              </a:ext>
            </a:extLst>
          </p:cNvPr>
          <p:cNvSpPr txBox="1"/>
          <p:nvPr/>
        </p:nvSpPr>
        <p:spPr>
          <a:xfrm>
            <a:off x="7694532" y="5333481"/>
            <a:ext cx="663627"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322447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0B9E5-359A-B57F-D30D-F3B43223B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D5418-68B2-B54F-BA7A-8F1C193F76C3}"/>
              </a:ext>
            </a:extLst>
          </p:cNvPr>
          <p:cNvSpPr>
            <a:spLocks noGrp="1"/>
          </p:cNvSpPr>
          <p:nvPr>
            <p:ph type="title"/>
          </p:nvPr>
        </p:nvSpPr>
        <p:spPr>
          <a:xfrm>
            <a:off x="216000" y="160401"/>
            <a:ext cx="10108800" cy="553998"/>
          </a:xfrm>
        </p:spPr>
        <p:txBody>
          <a:bodyPr/>
          <a:lstStyle/>
          <a:p>
            <a:r>
              <a:rPr lang="en-US" dirty="0" err="1"/>
              <a:t>Product_Ancillary</a:t>
            </a:r>
            <a:endParaRPr lang="en-US" dirty="0"/>
          </a:p>
        </p:txBody>
      </p:sp>
      <p:sp>
        <p:nvSpPr>
          <p:cNvPr id="3" name="Content Placeholder 2">
            <a:extLst>
              <a:ext uri="{FF2B5EF4-FFF2-40B4-BE49-F238E27FC236}">
                <a16:creationId xmlns:a16="http://schemas.microsoft.com/office/drawing/2014/main" id="{F3CBE960-D6D2-9D41-56E3-E70018BE9C83}"/>
              </a:ext>
            </a:extLst>
          </p:cNvPr>
          <p:cNvSpPr>
            <a:spLocks noGrp="1"/>
          </p:cNvSpPr>
          <p:nvPr>
            <p:ph idx="1"/>
          </p:nvPr>
        </p:nvSpPr>
        <p:spPr/>
        <p:txBody>
          <a:bodyPr/>
          <a:lstStyle/>
          <a:p>
            <a:r>
              <a:rPr lang="en-US" b="1" kern="0" dirty="0">
                <a:solidFill>
                  <a:schemeClr val="tx1"/>
                </a:solidFill>
              </a:rPr>
              <a:t>What is an Ancillary Product?</a:t>
            </a:r>
            <a:endParaRPr lang="en-US" altLang="en-US" dirty="0"/>
          </a:p>
          <a:p>
            <a:pPr marL="285750" indent="-285750">
              <a:buFont typeface="Wingdings" pitchFamily="2" charset="2"/>
              <a:buChar char="Ø"/>
            </a:pPr>
            <a:r>
              <a:rPr lang="en-US" altLang="en-US" dirty="0">
                <a:solidFill>
                  <a:schemeClr val="tx1"/>
                </a:solidFill>
              </a:rPr>
              <a:t>A product similar to a </a:t>
            </a:r>
            <a:r>
              <a:rPr lang="en-US" altLang="en-US" dirty="0" err="1">
                <a:solidFill>
                  <a:schemeClr val="tx1"/>
                </a:solidFill>
              </a:rPr>
              <a:t>Product_Observational</a:t>
            </a:r>
            <a:r>
              <a:rPr lang="en-US" altLang="en-US" dirty="0">
                <a:solidFill>
                  <a:schemeClr val="tx1"/>
                </a:solidFill>
              </a:rPr>
              <a:t> that contains data that are supplementary to observational data.</a:t>
            </a:r>
          </a:p>
          <a:p>
            <a:pPr marL="285750" indent="-285750">
              <a:buFont typeface="Wingdings" pitchFamily="2" charset="2"/>
              <a:buChar char="Ø"/>
            </a:pPr>
            <a:r>
              <a:rPr lang="en-US" dirty="0">
                <a:solidFill>
                  <a:schemeClr val="tx1"/>
                </a:solidFill>
              </a:rPr>
              <a:t>Typical use: Calibration files, geometry data relevant to observations, …</a:t>
            </a:r>
          </a:p>
          <a:p>
            <a:pPr marL="285750" indent="-285750">
              <a:buFont typeface="Wingdings" pitchFamily="2" charset="2"/>
              <a:buChar char="Ø"/>
            </a:pPr>
            <a:r>
              <a:rPr lang="en-US" dirty="0">
                <a:solidFill>
                  <a:schemeClr val="tx1"/>
                </a:solidFill>
              </a:rPr>
              <a:t>Use the </a:t>
            </a:r>
            <a:r>
              <a:rPr lang="en-US" dirty="0" err="1">
                <a:solidFill>
                  <a:schemeClr val="tx1"/>
                </a:solidFill>
              </a:rPr>
              <a:t>Reference_List</a:t>
            </a:r>
            <a:r>
              <a:rPr lang="en-US" dirty="0">
                <a:solidFill>
                  <a:schemeClr val="tx1"/>
                </a:solidFill>
              </a:rPr>
              <a:t> to establish logical links between the ancillary data and the observational data.</a:t>
            </a:r>
          </a:p>
          <a:p>
            <a:pPr marL="285750" indent="-285750">
              <a:buFont typeface="Wingdings" pitchFamily="2" charset="2"/>
              <a:buChar char="Ø"/>
            </a:pPr>
            <a:r>
              <a:rPr lang="en-US" dirty="0">
                <a:solidFill>
                  <a:schemeClr val="tx1"/>
                </a:solidFill>
              </a:rPr>
              <a:t>By default, the PSA only shows the </a:t>
            </a:r>
            <a:r>
              <a:rPr lang="en-US" dirty="0" err="1">
                <a:solidFill>
                  <a:schemeClr val="tx1"/>
                </a:solidFill>
              </a:rPr>
              <a:t>Product_Observational</a:t>
            </a:r>
            <a:r>
              <a:rPr lang="en-US" dirty="0">
                <a:solidFill>
                  <a:schemeClr val="tx1"/>
                </a:solidFill>
              </a:rPr>
              <a:t> in the user interface.</a:t>
            </a:r>
          </a:p>
        </p:txBody>
      </p:sp>
      <p:pic>
        <p:nvPicPr>
          <p:cNvPr id="4" name="Picture 3">
            <a:extLst>
              <a:ext uri="{FF2B5EF4-FFF2-40B4-BE49-F238E27FC236}">
                <a16:creationId xmlns:a16="http://schemas.microsoft.com/office/drawing/2014/main" id="{A0B5D8BE-56AF-AF29-97EA-1E09DCC981B8}"/>
              </a:ext>
            </a:extLst>
          </p:cNvPr>
          <p:cNvPicPr>
            <a:picLocks noChangeAspect="1"/>
          </p:cNvPicPr>
          <p:nvPr/>
        </p:nvPicPr>
        <p:blipFill>
          <a:blip r:embed="rId2"/>
          <a:stretch>
            <a:fillRect/>
          </a:stretch>
        </p:blipFill>
        <p:spPr>
          <a:xfrm>
            <a:off x="1153391" y="3053032"/>
            <a:ext cx="4383810" cy="2954307"/>
          </a:xfrm>
          <a:prstGeom prst="rect">
            <a:avLst/>
          </a:prstGeom>
        </p:spPr>
      </p:pic>
      <p:pic>
        <p:nvPicPr>
          <p:cNvPr id="8" name="Picture 7">
            <a:extLst>
              <a:ext uri="{FF2B5EF4-FFF2-40B4-BE49-F238E27FC236}">
                <a16:creationId xmlns:a16="http://schemas.microsoft.com/office/drawing/2014/main" id="{6A25E6DA-498F-CE6E-69A6-60565890C03D}"/>
              </a:ext>
            </a:extLst>
          </p:cNvPr>
          <p:cNvPicPr>
            <a:picLocks noChangeAspect="1"/>
          </p:cNvPicPr>
          <p:nvPr/>
        </p:nvPicPr>
        <p:blipFill>
          <a:blip r:embed="rId3"/>
          <a:stretch>
            <a:fillRect/>
          </a:stretch>
        </p:blipFill>
        <p:spPr>
          <a:xfrm>
            <a:off x="6469508" y="2986381"/>
            <a:ext cx="5231391" cy="3391605"/>
          </a:xfrm>
          <a:prstGeom prst="rect">
            <a:avLst/>
          </a:prstGeom>
        </p:spPr>
      </p:pic>
    </p:spTree>
    <p:extLst>
      <p:ext uri="{BB962C8B-B14F-4D97-AF65-F5344CB8AC3E}">
        <p14:creationId xmlns:p14="http://schemas.microsoft.com/office/powerpoint/2010/main" val="184905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457FD-55A6-FEAA-7C01-8E04B8131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F2960-D3FF-3FF1-9E61-75E1DCE804E4}"/>
              </a:ext>
            </a:extLst>
          </p:cNvPr>
          <p:cNvSpPr>
            <a:spLocks noGrp="1"/>
          </p:cNvSpPr>
          <p:nvPr>
            <p:ph type="title"/>
          </p:nvPr>
        </p:nvSpPr>
        <p:spPr>
          <a:xfrm>
            <a:off x="216000" y="160401"/>
            <a:ext cx="10108800" cy="553998"/>
          </a:xfrm>
        </p:spPr>
        <p:txBody>
          <a:bodyPr/>
          <a:lstStyle/>
          <a:p>
            <a:r>
              <a:rPr lang="en-US" dirty="0" err="1"/>
              <a:t>Product_Ancillary</a:t>
            </a:r>
            <a:r>
              <a:rPr lang="en-US" dirty="0"/>
              <a:t>: Example of </a:t>
            </a:r>
            <a:r>
              <a:rPr lang="en-US" dirty="0" err="1"/>
              <a:t>BepiColombo</a:t>
            </a:r>
            <a:r>
              <a:rPr lang="en-US" dirty="0"/>
              <a:t> SIXS-X</a:t>
            </a:r>
          </a:p>
        </p:txBody>
      </p:sp>
      <p:pic>
        <p:nvPicPr>
          <p:cNvPr id="5" name="Picture 4">
            <a:extLst>
              <a:ext uri="{FF2B5EF4-FFF2-40B4-BE49-F238E27FC236}">
                <a16:creationId xmlns:a16="http://schemas.microsoft.com/office/drawing/2014/main" id="{61D51F48-3169-0B4E-E252-80C3E676AED8}"/>
              </a:ext>
            </a:extLst>
          </p:cNvPr>
          <p:cNvPicPr>
            <a:picLocks noChangeAspect="1"/>
          </p:cNvPicPr>
          <p:nvPr/>
        </p:nvPicPr>
        <p:blipFill>
          <a:blip r:embed="rId3"/>
          <a:stretch>
            <a:fillRect/>
          </a:stretch>
        </p:blipFill>
        <p:spPr>
          <a:xfrm>
            <a:off x="5303969" y="2638047"/>
            <a:ext cx="4040015" cy="573306"/>
          </a:xfrm>
          <a:prstGeom prst="rect">
            <a:avLst/>
          </a:prstGeom>
          <a:ln>
            <a:solidFill>
              <a:schemeClr val="tx1"/>
            </a:solidFill>
          </a:ln>
        </p:spPr>
      </p:pic>
      <p:pic>
        <p:nvPicPr>
          <p:cNvPr id="6" name="Picture 5">
            <a:extLst>
              <a:ext uri="{FF2B5EF4-FFF2-40B4-BE49-F238E27FC236}">
                <a16:creationId xmlns:a16="http://schemas.microsoft.com/office/drawing/2014/main" id="{55AC34A8-8B42-86CD-EB8F-C6CD29B8647E}"/>
              </a:ext>
            </a:extLst>
          </p:cNvPr>
          <p:cNvPicPr>
            <a:picLocks noChangeAspect="1"/>
          </p:cNvPicPr>
          <p:nvPr/>
        </p:nvPicPr>
        <p:blipFill>
          <a:blip r:embed="rId4"/>
          <a:stretch>
            <a:fillRect/>
          </a:stretch>
        </p:blipFill>
        <p:spPr>
          <a:xfrm>
            <a:off x="5303969" y="3438945"/>
            <a:ext cx="4040015" cy="449891"/>
          </a:xfrm>
          <a:prstGeom prst="rect">
            <a:avLst/>
          </a:prstGeom>
          <a:ln>
            <a:solidFill>
              <a:schemeClr val="tx1"/>
            </a:solidFill>
          </a:ln>
        </p:spPr>
      </p:pic>
      <p:pic>
        <p:nvPicPr>
          <p:cNvPr id="7" name="Picture 6">
            <a:extLst>
              <a:ext uri="{FF2B5EF4-FFF2-40B4-BE49-F238E27FC236}">
                <a16:creationId xmlns:a16="http://schemas.microsoft.com/office/drawing/2014/main" id="{87794810-EB89-4B1A-F01E-4FF1FBC1656D}"/>
              </a:ext>
            </a:extLst>
          </p:cNvPr>
          <p:cNvPicPr>
            <a:picLocks noChangeAspect="1"/>
          </p:cNvPicPr>
          <p:nvPr/>
        </p:nvPicPr>
        <p:blipFill>
          <a:blip r:embed="rId5"/>
          <a:stretch>
            <a:fillRect/>
          </a:stretch>
        </p:blipFill>
        <p:spPr>
          <a:xfrm>
            <a:off x="5303969" y="4082952"/>
            <a:ext cx="4040015" cy="433827"/>
          </a:xfrm>
          <a:prstGeom prst="rect">
            <a:avLst/>
          </a:prstGeom>
          <a:ln>
            <a:solidFill>
              <a:schemeClr val="tx1"/>
            </a:solidFill>
          </a:ln>
        </p:spPr>
      </p:pic>
      <p:pic>
        <p:nvPicPr>
          <p:cNvPr id="8" name="Picture 7">
            <a:extLst>
              <a:ext uri="{FF2B5EF4-FFF2-40B4-BE49-F238E27FC236}">
                <a16:creationId xmlns:a16="http://schemas.microsoft.com/office/drawing/2014/main" id="{34C71024-07B5-2CDE-6823-23C735321CBC}"/>
              </a:ext>
            </a:extLst>
          </p:cNvPr>
          <p:cNvPicPr>
            <a:picLocks noChangeAspect="1"/>
          </p:cNvPicPr>
          <p:nvPr/>
        </p:nvPicPr>
        <p:blipFill>
          <a:blip r:embed="rId6"/>
          <a:stretch>
            <a:fillRect/>
          </a:stretch>
        </p:blipFill>
        <p:spPr>
          <a:xfrm>
            <a:off x="5330843" y="1525493"/>
            <a:ext cx="4013141" cy="582264"/>
          </a:xfrm>
          <a:prstGeom prst="rect">
            <a:avLst/>
          </a:prstGeom>
          <a:ln>
            <a:solidFill>
              <a:schemeClr val="tx1"/>
            </a:solidFill>
          </a:ln>
        </p:spPr>
      </p:pic>
      <p:pic>
        <p:nvPicPr>
          <p:cNvPr id="9" name="Picture 8">
            <a:extLst>
              <a:ext uri="{FF2B5EF4-FFF2-40B4-BE49-F238E27FC236}">
                <a16:creationId xmlns:a16="http://schemas.microsoft.com/office/drawing/2014/main" id="{242744E2-AEEA-26A5-AF5B-A294CDB0D73E}"/>
              </a:ext>
            </a:extLst>
          </p:cNvPr>
          <p:cNvPicPr>
            <a:picLocks noChangeAspect="1"/>
          </p:cNvPicPr>
          <p:nvPr/>
        </p:nvPicPr>
        <p:blipFill>
          <a:blip r:embed="rId7"/>
          <a:stretch>
            <a:fillRect/>
          </a:stretch>
        </p:blipFill>
        <p:spPr>
          <a:xfrm>
            <a:off x="5330843" y="5081884"/>
            <a:ext cx="4013141" cy="584874"/>
          </a:xfrm>
          <a:prstGeom prst="rect">
            <a:avLst/>
          </a:prstGeom>
          <a:ln>
            <a:solidFill>
              <a:schemeClr val="tx1"/>
            </a:solidFill>
          </a:ln>
        </p:spPr>
      </p:pic>
      <p:sp>
        <p:nvSpPr>
          <p:cNvPr id="12" name="TextBox 11">
            <a:extLst>
              <a:ext uri="{FF2B5EF4-FFF2-40B4-BE49-F238E27FC236}">
                <a16:creationId xmlns:a16="http://schemas.microsoft.com/office/drawing/2014/main" id="{5EA2265C-CA21-FB2F-D411-C2530E424C91}"/>
              </a:ext>
            </a:extLst>
          </p:cNvPr>
          <p:cNvSpPr txBox="1"/>
          <p:nvPr/>
        </p:nvSpPr>
        <p:spPr>
          <a:xfrm>
            <a:off x="211045" y="1329412"/>
            <a:ext cx="4741955" cy="923330"/>
          </a:xfrm>
          <a:prstGeom prst="rect">
            <a:avLst/>
          </a:prstGeom>
          <a:noFill/>
        </p:spPr>
        <p:txBody>
          <a:bodyPr wrap="square">
            <a:spAutoFit/>
          </a:bodyPr>
          <a:lstStyle/>
          <a:p>
            <a:r>
              <a:rPr lang="en-US" b="1" dirty="0">
                <a:solidFill>
                  <a:schemeClr val="tx1"/>
                </a:solidFill>
                <a:latin typeface="Arial" panose="020B0604020202020204" pitchFamily="34" charset="0"/>
                <a:cs typeface="Arial" panose="020B0604020202020204" pitchFamily="34" charset="0"/>
              </a:rPr>
              <a:t>Raw science data </a:t>
            </a:r>
          </a:p>
          <a:p>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Product_Observational</a:t>
            </a:r>
            <a:r>
              <a:rPr lang="en-US" dirty="0">
                <a:latin typeface="Arial" panose="020B0604020202020204" pitchFamily="34" charset="0"/>
                <a:cs typeface="Arial" panose="020B0604020202020204" pitchFamily="34" charset="0"/>
              </a:rPr>
              <a:t> with 2 binary tables </a:t>
            </a:r>
          </a:p>
          <a:p>
            <a:r>
              <a:rPr lang="en-US" dirty="0">
                <a:latin typeface="Arial" panose="020B0604020202020204" pitchFamily="34" charset="0"/>
                <a:cs typeface="Arial" panose="020B0604020202020204" pitchFamily="34" charset="0"/>
                <a:sym typeface="Wingdings" pitchFamily="2" charset="2"/>
              </a:rPr>
              <a:t> </a:t>
            </a:r>
            <a:r>
              <a:rPr lang="en-US" dirty="0" err="1">
                <a:latin typeface="Arial" panose="020B0604020202020204" pitchFamily="34" charset="0"/>
                <a:cs typeface="Arial" panose="020B0604020202020204" pitchFamily="34" charset="0"/>
              </a:rPr>
              <a:t>data_raw</a:t>
            </a:r>
            <a:r>
              <a:rPr lang="en-US" dirty="0">
                <a:latin typeface="Arial" panose="020B0604020202020204" pitchFamily="34" charset="0"/>
                <a:cs typeface="Arial" panose="020B0604020202020204" pitchFamily="34" charset="0"/>
              </a:rPr>
              <a:t> collection </a:t>
            </a:r>
          </a:p>
        </p:txBody>
      </p:sp>
      <p:sp>
        <p:nvSpPr>
          <p:cNvPr id="13" name="TextBox 12">
            <a:extLst>
              <a:ext uri="{FF2B5EF4-FFF2-40B4-BE49-F238E27FC236}">
                <a16:creationId xmlns:a16="http://schemas.microsoft.com/office/drawing/2014/main" id="{D299B8C1-F8C7-D416-14C0-76139EAC0B85}"/>
              </a:ext>
            </a:extLst>
          </p:cNvPr>
          <p:cNvSpPr txBox="1"/>
          <p:nvPr/>
        </p:nvSpPr>
        <p:spPr>
          <a:xfrm>
            <a:off x="407121" y="4747344"/>
            <a:ext cx="4749784" cy="923330"/>
          </a:xfrm>
          <a:prstGeom prst="rect">
            <a:avLst/>
          </a:prstGeom>
          <a:noFill/>
        </p:spPr>
        <p:txBody>
          <a:bodyPr wrap="square">
            <a:spAutoFit/>
          </a:bodyPr>
          <a:lstStyle/>
          <a:p>
            <a:r>
              <a:rPr lang="en-US" b="1" dirty="0">
                <a:solidFill>
                  <a:schemeClr val="tx1"/>
                </a:solidFill>
                <a:latin typeface="Arial" panose="020B0604020202020204" pitchFamily="34" charset="0"/>
                <a:cs typeface="Arial" panose="020B0604020202020204" pitchFamily="34" charset="0"/>
              </a:rPr>
              <a:t>Calibrated science data </a:t>
            </a:r>
          </a:p>
          <a:p>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Product_Observational</a:t>
            </a:r>
            <a:r>
              <a:rPr lang="en-US" dirty="0">
                <a:latin typeface="Arial" panose="020B0604020202020204" pitchFamily="34" charset="0"/>
                <a:cs typeface="Arial" panose="020B0604020202020204" pitchFamily="34" charset="0"/>
              </a:rPr>
              <a:t> with 2 binary tables </a:t>
            </a:r>
          </a:p>
          <a:p>
            <a:r>
              <a:rPr lang="en-US" dirty="0">
                <a:latin typeface="Arial" panose="020B0604020202020204" pitchFamily="34" charset="0"/>
                <a:cs typeface="Arial" panose="020B0604020202020204" pitchFamily="34" charset="0"/>
                <a:sym typeface="Wingdings" pitchFamily="2" charset="2"/>
              </a:rPr>
              <a:t> </a:t>
            </a:r>
            <a:r>
              <a:rPr lang="en-US" dirty="0" err="1">
                <a:latin typeface="Arial" panose="020B0604020202020204" pitchFamily="34" charset="0"/>
                <a:cs typeface="Arial" panose="020B0604020202020204" pitchFamily="34" charset="0"/>
              </a:rPr>
              <a:t>data_calibrated</a:t>
            </a:r>
            <a:r>
              <a:rPr lang="en-US" dirty="0">
                <a:latin typeface="Arial" panose="020B0604020202020204" pitchFamily="34" charset="0"/>
                <a:cs typeface="Arial" panose="020B0604020202020204" pitchFamily="34" charset="0"/>
              </a:rPr>
              <a:t> collection </a:t>
            </a:r>
          </a:p>
        </p:txBody>
      </p:sp>
      <p:sp>
        <p:nvSpPr>
          <p:cNvPr id="14" name="TextBox 13">
            <a:extLst>
              <a:ext uri="{FF2B5EF4-FFF2-40B4-BE49-F238E27FC236}">
                <a16:creationId xmlns:a16="http://schemas.microsoft.com/office/drawing/2014/main" id="{C8D021DF-AA2E-50FB-C111-D96DEC1AD0E1}"/>
              </a:ext>
            </a:extLst>
          </p:cNvPr>
          <p:cNvSpPr txBox="1"/>
          <p:nvPr/>
        </p:nvSpPr>
        <p:spPr>
          <a:xfrm>
            <a:off x="419905" y="3062564"/>
            <a:ext cx="4741955" cy="923330"/>
          </a:xfrm>
          <a:prstGeom prst="rect">
            <a:avLst/>
          </a:prstGeom>
          <a:noFill/>
        </p:spPr>
        <p:txBody>
          <a:bodyPr wrap="square">
            <a:spAutoFit/>
          </a:bodyPr>
          <a:lstStyle/>
          <a:p>
            <a:r>
              <a:rPr lang="en-US" b="1" dirty="0">
                <a:solidFill>
                  <a:schemeClr val="tx1"/>
                </a:solidFill>
                <a:latin typeface="Arial" panose="020B0604020202020204" pitchFamily="34" charset="0"/>
                <a:cs typeface="Arial" panose="020B0604020202020204" pitchFamily="34" charset="0"/>
              </a:rPr>
              <a:t>Partially processed science data </a:t>
            </a:r>
          </a:p>
          <a:p>
            <a:r>
              <a:rPr lang="en-US" dirty="0">
                <a:latin typeface="Arial" panose="020B0604020202020204" pitchFamily="34" charset="0"/>
                <a:cs typeface="Arial" panose="020B0604020202020204" pitchFamily="34" charset="0"/>
              </a:rPr>
              <a:t>3 </a:t>
            </a:r>
            <a:r>
              <a:rPr lang="en-US" b="1" dirty="0" err="1">
                <a:solidFill>
                  <a:srgbClr val="FF0000"/>
                </a:solidFill>
                <a:latin typeface="Arial" panose="020B0604020202020204" pitchFamily="34" charset="0"/>
                <a:cs typeface="Arial" panose="020B0604020202020204" pitchFamily="34" charset="0"/>
              </a:rPr>
              <a:t>Product_Ancillary</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with binary tables  </a:t>
            </a:r>
          </a:p>
          <a:p>
            <a:r>
              <a:rPr lang="en-US" dirty="0">
                <a:latin typeface="Arial" panose="020B0604020202020204" pitchFamily="34" charset="0"/>
                <a:cs typeface="Arial" panose="020B0604020202020204" pitchFamily="34" charset="0"/>
                <a:sym typeface="Wingdings" pitchFamily="2" charset="2"/>
              </a:rPr>
              <a:t> </a:t>
            </a:r>
            <a:r>
              <a:rPr lang="en-US" dirty="0" err="1">
                <a:latin typeface="Arial" panose="020B0604020202020204" pitchFamily="34" charset="0"/>
                <a:cs typeface="Arial" panose="020B0604020202020204" pitchFamily="34" charset="0"/>
              </a:rPr>
              <a:t>calibration_partially_processed</a:t>
            </a:r>
            <a:r>
              <a:rPr lang="en-US" dirty="0">
                <a:latin typeface="Arial" panose="020B0604020202020204" pitchFamily="34" charset="0"/>
                <a:cs typeface="Arial" panose="020B0604020202020204" pitchFamily="34" charset="0"/>
              </a:rPr>
              <a:t> collection</a:t>
            </a:r>
          </a:p>
        </p:txBody>
      </p:sp>
      <p:pic>
        <p:nvPicPr>
          <p:cNvPr id="25" name="Picture 24">
            <a:extLst>
              <a:ext uri="{FF2B5EF4-FFF2-40B4-BE49-F238E27FC236}">
                <a16:creationId xmlns:a16="http://schemas.microsoft.com/office/drawing/2014/main" id="{EAD43A0D-B48E-FAFF-CB5B-F0BEF5ED4256}"/>
              </a:ext>
            </a:extLst>
          </p:cNvPr>
          <p:cNvPicPr>
            <a:picLocks noChangeAspect="1"/>
          </p:cNvPicPr>
          <p:nvPr/>
        </p:nvPicPr>
        <p:blipFill>
          <a:blip r:embed="rId8"/>
          <a:stretch>
            <a:fillRect/>
          </a:stretch>
        </p:blipFill>
        <p:spPr>
          <a:xfrm>
            <a:off x="9433426" y="1031796"/>
            <a:ext cx="2449215" cy="5256853"/>
          </a:xfrm>
          <a:prstGeom prst="rect">
            <a:avLst/>
          </a:prstGeom>
        </p:spPr>
      </p:pic>
      <p:sp>
        <p:nvSpPr>
          <p:cNvPr id="41" name="Left Brace 40">
            <a:extLst>
              <a:ext uri="{FF2B5EF4-FFF2-40B4-BE49-F238E27FC236}">
                <a16:creationId xmlns:a16="http://schemas.microsoft.com/office/drawing/2014/main" id="{15C01194-4DE2-1085-470C-1AFA6A9B9CBA}"/>
              </a:ext>
            </a:extLst>
          </p:cNvPr>
          <p:cNvSpPr/>
          <p:nvPr/>
        </p:nvSpPr>
        <p:spPr>
          <a:xfrm>
            <a:off x="5037487" y="2540000"/>
            <a:ext cx="196850" cy="20320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7" name="Elbow Connector 46">
            <a:extLst>
              <a:ext uri="{FF2B5EF4-FFF2-40B4-BE49-F238E27FC236}">
                <a16:creationId xmlns:a16="http://schemas.microsoft.com/office/drawing/2014/main" id="{AB3A3EF2-0C67-7FBC-2ABD-CF2F1A3F964A}"/>
              </a:ext>
            </a:extLst>
          </p:cNvPr>
          <p:cNvCxnSpPr>
            <a:cxnSpLocks/>
            <a:stCxn id="12" idx="1"/>
            <a:endCxn id="14" idx="1"/>
          </p:cNvCxnSpPr>
          <p:nvPr/>
        </p:nvCxnSpPr>
        <p:spPr>
          <a:xfrm rot="10800000" flipH="1" flipV="1">
            <a:off x="211045" y="1791077"/>
            <a:ext cx="208860" cy="1733152"/>
          </a:xfrm>
          <a:prstGeom prst="bentConnector3">
            <a:avLst>
              <a:gd name="adj1" fmla="val -24322"/>
            </a:avLst>
          </a:prstGeom>
          <a:ln>
            <a:tailEnd type="triangle"/>
          </a:ln>
        </p:spPr>
        <p:style>
          <a:lnRef idx="1">
            <a:schemeClr val="dk1"/>
          </a:lnRef>
          <a:fillRef idx="0">
            <a:schemeClr val="dk1"/>
          </a:fillRef>
          <a:effectRef idx="0">
            <a:schemeClr val="dk1"/>
          </a:effectRef>
          <a:fontRef idx="minor">
            <a:schemeClr val="tx1"/>
          </a:fontRef>
        </p:style>
      </p:cxnSp>
      <p:cxnSp>
        <p:nvCxnSpPr>
          <p:cNvPr id="52" name="Elbow Connector 51">
            <a:extLst>
              <a:ext uri="{FF2B5EF4-FFF2-40B4-BE49-F238E27FC236}">
                <a16:creationId xmlns:a16="http://schemas.microsoft.com/office/drawing/2014/main" id="{1353F84F-F7C3-F1DD-4E3A-AC24D7E9C820}"/>
              </a:ext>
            </a:extLst>
          </p:cNvPr>
          <p:cNvCxnSpPr>
            <a:cxnSpLocks/>
            <a:endCxn id="13" idx="1"/>
          </p:cNvCxnSpPr>
          <p:nvPr/>
        </p:nvCxnSpPr>
        <p:spPr>
          <a:xfrm rot="16200000" flipH="1">
            <a:off x="-1425102" y="3376786"/>
            <a:ext cx="3417932" cy="2465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2265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3064-27D4-EEB2-5B3B-90BEAB3EB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5DDD0-B76C-9FC3-5343-765AB1902B82}"/>
              </a:ext>
            </a:extLst>
          </p:cNvPr>
          <p:cNvSpPr>
            <a:spLocks noGrp="1"/>
          </p:cNvSpPr>
          <p:nvPr>
            <p:ph type="title"/>
          </p:nvPr>
        </p:nvSpPr>
        <p:spPr>
          <a:xfrm>
            <a:off x="216000" y="160401"/>
            <a:ext cx="10108800" cy="553998"/>
          </a:xfrm>
        </p:spPr>
        <p:txBody>
          <a:bodyPr/>
          <a:lstStyle/>
          <a:p>
            <a:r>
              <a:rPr lang="en-US" dirty="0" err="1"/>
              <a:t>Product_Browse</a:t>
            </a:r>
            <a:r>
              <a:rPr lang="en-US" dirty="0"/>
              <a:t> </a:t>
            </a:r>
            <a:r>
              <a:rPr lang="en-US" sz="1600" dirty="0"/>
              <a:t>(and </a:t>
            </a:r>
            <a:r>
              <a:rPr lang="en-US" sz="1600" dirty="0" err="1"/>
              <a:t>Product_Thumbnail</a:t>
            </a:r>
            <a:r>
              <a:rPr lang="en-US" sz="1600" dirty="0"/>
              <a:t>)</a:t>
            </a:r>
            <a:endParaRPr lang="en-US" dirty="0"/>
          </a:p>
        </p:txBody>
      </p:sp>
      <p:sp>
        <p:nvSpPr>
          <p:cNvPr id="3" name="Content Placeholder 2">
            <a:extLst>
              <a:ext uri="{FF2B5EF4-FFF2-40B4-BE49-F238E27FC236}">
                <a16:creationId xmlns:a16="http://schemas.microsoft.com/office/drawing/2014/main" id="{CDC1E762-A980-6148-6677-06FDEB1F26D1}"/>
              </a:ext>
            </a:extLst>
          </p:cNvPr>
          <p:cNvSpPr>
            <a:spLocks noGrp="1"/>
          </p:cNvSpPr>
          <p:nvPr>
            <p:ph idx="1"/>
          </p:nvPr>
        </p:nvSpPr>
        <p:spPr/>
        <p:txBody>
          <a:bodyPr/>
          <a:lstStyle/>
          <a:p>
            <a:r>
              <a:rPr lang="en-US" b="1" kern="0" dirty="0">
                <a:solidFill>
                  <a:schemeClr val="tx1"/>
                </a:solidFill>
              </a:rPr>
              <a:t>What is a Browse Product?</a:t>
            </a:r>
          </a:p>
          <a:p>
            <a:pPr marL="285750" indent="-285750">
              <a:buFont typeface="Wingdings" pitchFamily="2" charset="2"/>
              <a:buChar char="Ø"/>
            </a:pPr>
            <a:r>
              <a:rPr lang="en-US" altLang="en-US" dirty="0">
                <a:solidFill>
                  <a:schemeClr val="tx1"/>
                </a:solidFill>
              </a:rPr>
              <a:t>A product consisting of one encoded byte stream digital object.</a:t>
            </a:r>
          </a:p>
          <a:p>
            <a:pPr marL="1067076" lvl="1" indent="-285750">
              <a:buFont typeface="Wingdings" pitchFamily="2" charset="2"/>
              <a:buChar char="Ø"/>
            </a:pPr>
            <a:r>
              <a:rPr lang="en-US" altLang="en-US" i="1" dirty="0">
                <a:solidFill>
                  <a:schemeClr val="tx1"/>
                </a:solidFill>
              </a:rPr>
              <a:t>Note: </a:t>
            </a:r>
            <a:r>
              <a:rPr lang="en-US" altLang="en-US" i="1" dirty="0" err="1">
                <a:solidFill>
                  <a:schemeClr val="tx1"/>
                </a:solidFill>
              </a:rPr>
              <a:t>Product_Thumbnail</a:t>
            </a:r>
            <a:r>
              <a:rPr lang="en-US" altLang="en-US" i="1" dirty="0">
                <a:solidFill>
                  <a:schemeClr val="tx1"/>
                </a:solidFill>
              </a:rPr>
              <a:t> is similar, but the PSA uses </a:t>
            </a:r>
            <a:r>
              <a:rPr lang="en-US" altLang="en-US" i="1" dirty="0" err="1">
                <a:solidFill>
                  <a:schemeClr val="tx1"/>
                </a:solidFill>
              </a:rPr>
              <a:t>Product_Browse</a:t>
            </a:r>
            <a:endParaRPr lang="en-US" altLang="en-US" i="1" dirty="0">
              <a:solidFill>
                <a:schemeClr val="tx1"/>
              </a:solidFill>
            </a:endParaRPr>
          </a:p>
          <a:p>
            <a:pPr marL="285750" indent="-285750">
              <a:buFont typeface="Wingdings" pitchFamily="2" charset="2"/>
              <a:buChar char="Ø"/>
            </a:pPr>
            <a:r>
              <a:rPr lang="en-US" dirty="0">
                <a:solidFill>
                  <a:schemeClr val="tx1"/>
                </a:solidFill>
              </a:rPr>
              <a:t>Low resolution “quick-look” of observational science or engineering data.</a:t>
            </a:r>
          </a:p>
        </p:txBody>
      </p:sp>
      <p:pic>
        <p:nvPicPr>
          <p:cNvPr id="7" name="Picture 6">
            <a:extLst>
              <a:ext uri="{FF2B5EF4-FFF2-40B4-BE49-F238E27FC236}">
                <a16:creationId xmlns:a16="http://schemas.microsoft.com/office/drawing/2014/main" id="{BFF9568F-7E02-D745-9F58-65834C3747A7}"/>
              </a:ext>
            </a:extLst>
          </p:cNvPr>
          <p:cNvPicPr>
            <a:picLocks noChangeAspect="1"/>
          </p:cNvPicPr>
          <p:nvPr/>
        </p:nvPicPr>
        <p:blipFill>
          <a:blip r:embed="rId2"/>
          <a:stretch>
            <a:fillRect/>
          </a:stretch>
        </p:blipFill>
        <p:spPr>
          <a:xfrm>
            <a:off x="947855" y="2596443"/>
            <a:ext cx="10308289" cy="3613750"/>
          </a:xfrm>
          <a:prstGeom prst="rect">
            <a:avLst/>
          </a:prstGeom>
        </p:spPr>
      </p:pic>
    </p:spTree>
    <p:extLst>
      <p:ext uri="{BB962C8B-B14F-4D97-AF65-F5344CB8AC3E}">
        <p14:creationId xmlns:p14="http://schemas.microsoft.com/office/powerpoint/2010/main" val="53278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7326B-D8ED-7016-B174-E275CED3D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AEF60-7097-929E-A0CA-17FC60A7F591}"/>
              </a:ext>
            </a:extLst>
          </p:cNvPr>
          <p:cNvSpPr>
            <a:spLocks noGrp="1"/>
          </p:cNvSpPr>
          <p:nvPr>
            <p:ph type="title"/>
          </p:nvPr>
        </p:nvSpPr>
        <p:spPr>
          <a:xfrm>
            <a:off x="216000" y="160401"/>
            <a:ext cx="10108800" cy="553998"/>
          </a:xfrm>
        </p:spPr>
        <p:txBody>
          <a:bodyPr/>
          <a:lstStyle/>
          <a:p>
            <a:r>
              <a:rPr lang="en-US" dirty="0" err="1"/>
              <a:t>Product_Browse</a:t>
            </a:r>
            <a:r>
              <a:rPr lang="en-US" dirty="0"/>
              <a:t> </a:t>
            </a:r>
            <a:r>
              <a:rPr lang="en-US" sz="1600" dirty="0"/>
              <a:t>(and </a:t>
            </a:r>
            <a:r>
              <a:rPr lang="en-US" sz="1600" dirty="0" err="1"/>
              <a:t>Product_Thumbnail</a:t>
            </a:r>
            <a:r>
              <a:rPr lang="en-US" sz="1600" dirty="0"/>
              <a:t>)</a:t>
            </a:r>
            <a:endParaRPr lang="en-US" dirty="0"/>
          </a:p>
        </p:txBody>
      </p:sp>
      <p:sp>
        <p:nvSpPr>
          <p:cNvPr id="3" name="Content Placeholder 2">
            <a:extLst>
              <a:ext uri="{FF2B5EF4-FFF2-40B4-BE49-F238E27FC236}">
                <a16:creationId xmlns:a16="http://schemas.microsoft.com/office/drawing/2014/main" id="{CAC33E43-D973-200F-BA1B-2F9375C562F5}"/>
              </a:ext>
            </a:extLst>
          </p:cNvPr>
          <p:cNvSpPr>
            <a:spLocks noGrp="1"/>
          </p:cNvSpPr>
          <p:nvPr>
            <p:ph idx="1"/>
          </p:nvPr>
        </p:nvSpPr>
        <p:spPr/>
        <p:txBody>
          <a:bodyPr/>
          <a:lstStyle/>
          <a:p>
            <a:pPr marL="285750" indent="-285750">
              <a:buFont typeface="Wingdings" pitchFamily="2" charset="2"/>
              <a:buChar char="Ø"/>
            </a:pPr>
            <a:r>
              <a:rPr lang="en-US" dirty="0">
                <a:solidFill>
                  <a:schemeClr val="tx1"/>
                </a:solidFill>
              </a:rPr>
              <a:t>Example in the </a:t>
            </a:r>
            <a:r>
              <a:rPr lang="en-US" dirty="0">
                <a:solidFill>
                  <a:schemeClr val="tx1"/>
                </a:solidFill>
                <a:hlinkClick r:id="rId2"/>
              </a:rPr>
              <a:t>PSA PDS4 Archiving Guide (Section 5.5)</a:t>
            </a:r>
            <a:endParaRPr lang="en-US" dirty="0">
              <a:solidFill>
                <a:schemeClr val="tx1"/>
              </a:solidFill>
            </a:endParaRPr>
          </a:p>
          <a:p>
            <a:pPr marL="285750" indent="-285750">
              <a:buFont typeface="Wingdings" pitchFamily="2" charset="2"/>
              <a:buChar char="Ø"/>
            </a:pPr>
            <a:r>
              <a:rPr lang="en-US" dirty="0">
                <a:solidFill>
                  <a:schemeClr val="tx1"/>
                </a:solidFill>
                <a:latin typeface="Arial" panose="020B0604020202020204" pitchFamily="34" charset="0"/>
                <a:cs typeface="Arial" panose="020B0604020202020204" pitchFamily="34" charset="0"/>
              </a:rPr>
              <a:t>Using </a:t>
            </a:r>
            <a:r>
              <a:rPr lang="en-US" dirty="0" err="1">
                <a:solidFill>
                  <a:schemeClr val="tx1"/>
                </a:solidFill>
                <a:latin typeface="Arial" panose="020B0604020202020204" pitchFamily="34" charset="0"/>
                <a:cs typeface="Arial" panose="020B0604020202020204" pitchFamily="34" charset="0"/>
              </a:rPr>
              <a:t>Encoded_Image</a:t>
            </a:r>
            <a:r>
              <a:rPr lang="en-US" dirty="0">
                <a:solidFill>
                  <a:schemeClr val="tx1"/>
                </a:solidFill>
                <a:latin typeface="Arial" panose="020B0604020202020204" pitchFamily="34" charset="0"/>
                <a:cs typeface="Arial" panose="020B0604020202020204" pitchFamily="34" charset="0"/>
              </a:rPr>
              <a:t> in the </a:t>
            </a:r>
            <a:r>
              <a:rPr lang="en-US" dirty="0" err="1">
                <a:solidFill>
                  <a:schemeClr val="tx1"/>
                </a:solidFill>
                <a:latin typeface="Arial" panose="020B0604020202020204" pitchFamily="34" charset="0"/>
                <a:cs typeface="Arial" panose="020B0604020202020204" pitchFamily="34" charset="0"/>
              </a:rPr>
              <a:t>File_Area_Browse</a:t>
            </a:r>
            <a:r>
              <a:rPr lang="en-US" dirty="0">
                <a:solidFill>
                  <a:schemeClr val="tx1"/>
                </a:solidFill>
                <a:latin typeface="Arial" panose="020B0604020202020204" pitchFamily="34" charset="0"/>
                <a:cs typeface="Arial" panose="020B0604020202020204" pitchFamily="34" charset="0"/>
              </a:rPr>
              <a:t> (*.jpg or *.</a:t>
            </a:r>
            <a:r>
              <a:rPr lang="en-US" dirty="0" err="1">
                <a:solidFill>
                  <a:schemeClr val="tx1"/>
                </a:solidFill>
                <a:latin typeface="Arial" panose="020B0604020202020204" pitchFamily="34" charset="0"/>
                <a:cs typeface="Arial" panose="020B0604020202020204" pitchFamily="34" charset="0"/>
              </a:rPr>
              <a:t>png</a:t>
            </a:r>
            <a:r>
              <a:rPr lang="en-US" dirty="0">
                <a:solidFill>
                  <a:schemeClr val="tx1"/>
                </a:solidFill>
                <a:latin typeface="Arial" panose="020B0604020202020204" pitchFamily="34" charset="0"/>
                <a:cs typeface="Arial" panose="020B0604020202020204" pitchFamily="34" charset="0"/>
              </a:rPr>
              <a:t>, &gt;512pixels, small size in MB).</a:t>
            </a:r>
          </a:p>
          <a:p>
            <a:pPr marL="285750" indent="-285750">
              <a:buFont typeface="Wingdings" pitchFamily="2" charset="2"/>
              <a:buChar char="Ø"/>
            </a:pPr>
            <a:r>
              <a:rPr lang="en-US" dirty="0">
                <a:solidFill>
                  <a:schemeClr val="tx1"/>
                </a:solidFill>
                <a:latin typeface="Arial" panose="020B0604020202020204" pitchFamily="34" charset="0"/>
                <a:cs typeface="Arial" panose="020B0604020202020204" pitchFamily="34" charset="0"/>
              </a:rPr>
              <a:t>Use </a:t>
            </a:r>
            <a:r>
              <a:rPr lang="en-US" dirty="0" err="1">
                <a:solidFill>
                  <a:schemeClr val="tx1"/>
                </a:solidFill>
                <a:latin typeface="Arial" panose="020B0604020202020204" pitchFamily="34" charset="0"/>
                <a:cs typeface="Arial" panose="020B0604020202020204" pitchFamily="34" charset="0"/>
              </a:rPr>
              <a:t>Internal_Reference</a:t>
            </a:r>
            <a:r>
              <a:rPr lang="en-US" dirty="0">
                <a:solidFill>
                  <a:schemeClr val="tx1"/>
                </a:solidFill>
                <a:latin typeface="Arial" panose="020B0604020202020204" pitchFamily="34" charset="0"/>
                <a:cs typeface="Arial" panose="020B0604020202020204" pitchFamily="34" charset="0"/>
              </a:rPr>
              <a:t> to link data and browse products. </a:t>
            </a:r>
          </a:p>
          <a:p>
            <a:pPr marL="285750" indent="-285750">
              <a:buFont typeface="Wingdings" pitchFamily="2" charset="2"/>
              <a:buChar char="Ø"/>
            </a:pPr>
            <a:endParaRPr lang="en-US" dirty="0">
              <a:solidFill>
                <a:schemeClr val="tx1"/>
              </a:solidFill>
            </a:endParaRPr>
          </a:p>
        </p:txBody>
      </p:sp>
      <p:pic>
        <p:nvPicPr>
          <p:cNvPr id="4" name="Picture 3">
            <a:extLst>
              <a:ext uri="{FF2B5EF4-FFF2-40B4-BE49-F238E27FC236}">
                <a16:creationId xmlns:a16="http://schemas.microsoft.com/office/drawing/2014/main" id="{5F429FD2-A1D3-6E29-8D5B-85C5F2437CE3}"/>
              </a:ext>
            </a:extLst>
          </p:cNvPr>
          <p:cNvPicPr>
            <a:picLocks noChangeAspect="1"/>
          </p:cNvPicPr>
          <p:nvPr/>
        </p:nvPicPr>
        <p:blipFill>
          <a:blip r:embed="rId3"/>
          <a:stretch>
            <a:fillRect/>
          </a:stretch>
        </p:blipFill>
        <p:spPr>
          <a:xfrm>
            <a:off x="576518" y="2523474"/>
            <a:ext cx="5222521" cy="3603732"/>
          </a:xfrm>
          <a:prstGeom prst="rect">
            <a:avLst/>
          </a:prstGeom>
        </p:spPr>
      </p:pic>
      <p:pic>
        <p:nvPicPr>
          <p:cNvPr id="8" name="Picture 7">
            <a:extLst>
              <a:ext uri="{FF2B5EF4-FFF2-40B4-BE49-F238E27FC236}">
                <a16:creationId xmlns:a16="http://schemas.microsoft.com/office/drawing/2014/main" id="{A22161E2-8568-B297-C6B9-C535D3C25C8B}"/>
              </a:ext>
            </a:extLst>
          </p:cNvPr>
          <p:cNvPicPr>
            <a:picLocks noChangeAspect="1"/>
          </p:cNvPicPr>
          <p:nvPr/>
        </p:nvPicPr>
        <p:blipFill>
          <a:blip r:embed="rId4"/>
          <a:stretch>
            <a:fillRect/>
          </a:stretch>
        </p:blipFill>
        <p:spPr>
          <a:xfrm>
            <a:off x="6751961" y="1815449"/>
            <a:ext cx="4896859" cy="4311757"/>
          </a:xfrm>
          <a:prstGeom prst="rect">
            <a:avLst/>
          </a:prstGeom>
        </p:spPr>
      </p:pic>
    </p:spTree>
    <p:extLst>
      <p:ext uri="{BB962C8B-B14F-4D97-AF65-F5344CB8AC3E}">
        <p14:creationId xmlns:p14="http://schemas.microsoft.com/office/powerpoint/2010/main" val="1507588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2BDC6-5C93-7F4B-7BCD-0E91BAB04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E8085-81EE-4393-832A-3035768F63C7}"/>
              </a:ext>
            </a:extLst>
          </p:cNvPr>
          <p:cNvSpPr>
            <a:spLocks noGrp="1"/>
          </p:cNvSpPr>
          <p:nvPr>
            <p:ph type="title"/>
          </p:nvPr>
        </p:nvSpPr>
        <p:spPr/>
        <p:txBody>
          <a:bodyPr/>
          <a:lstStyle/>
          <a:p>
            <a:r>
              <a:rPr lang="en-US" dirty="0" err="1"/>
              <a:t>Product_Document</a:t>
            </a:r>
            <a:endParaRPr lang="en-US" dirty="0"/>
          </a:p>
        </p:txBody>
      </p:sp>
      <p:sp>
        <p:nvSpPr>
          <p:cNvPr id="3" name="Content Placeholder 2">
            <a:extLst>
              <a:ext uri="{FF2B5EF4-FFF2-40B4-BE49-F238E27FC236}">
                <a16:creationId xmlns:a16="http://schemas.microsoft.com/office/drawing/2014/main" id="{215B3229-19E5-C494-4A2A-7263A91039D4}"/>
              </a:ext>
            </a:extLst>
          </p:cNvPr>
          <p:cNvSpPr>
            <a:spLocks noGrp="1"/>
          </p:cNvSpPr>
          <p:nvPr>
            <p:ph idx="1"/>
          </p:nvPr>
        </p:nvSpPr>
        <p:spPr/>
        <p:txBody>
          <a:bodyPr/>
          <a:lstStyle/>
          <a:p>
            <a:r>
              <a:rPr lang="en-US" b="1" kern="0" dirty="0">
                <a:solidFill>
                  <a:schemeClr val="tx1"/>
                </a:solidFill>
              </a:rPr>
              <a:t>What is a Document Product?</a:t>
            </a:r>
            <a:endParaRPr lang="en-US" altLang="en-US" dirty="0"/>
          </a:p>
          <a:p>
            <a:pPr marL="285750" indent="-285750">
              <a:buFont typeface="Wingdings" pitchFamily="2" charset="2"/>
              <a:buChar char="Ø"/>
            </a:pPr>
            <a:r>
              <a:rPr lang="en-US" b="0" i="0" dirty="0">
                <a:solidFill>
                  <a:schemeClr val="tx1"/>
                </a:solidFill>
                <a:effectLst/>
              </a:rPr>
              <a:t>A product consisting of a single logical document that may comprise one or more document editions.</a:t>
            </a:r>
          </a:p>
          <a:p>
            <a:pPr marL="285750" indent="-285750">
              <a:buFont typeface="Wingdings" pitchFamily="2" charset="2"/>
              <a:buChar char="Ø"/>
            </a:pPr>
            <a:r>
              <a:rPr lang="en-US" dirty="0">
                <a:solidFill>
                  <a:schemeClr val="tx1"/>
                </a:solidFill>
              </a:rPr>
              <a:t>Typical examples: User Manuals, Data User Guide / EAICD, Calibration reports, …</a:t>
            </a:r>
            <a:endParaRPr lang="en-US" b="0" i="0" dirty="0">
              <a:solidFill>
                <a:schemeClr val="tx1"/>
              </a:solidFill>
              <a:effectLst/>
            </a:endParaRPr>
          </a:p>
        </p:txBody>
      </p:sp>
      <p:pic>
        <p:nvPicPr>
          <p:cNvPr id="5" name="Picture 4">
            <a:extLst>
              <a:ext uri="{FF2B5EF4-FFF2-40B4-BE49-F238E27FC236}">
                <a16:creationId xmlns:a16="http://schemas.microsoft.com/office/drawing/2014/main" id="{D3C3EDDD-5889-4F56-63EE-7DB5C02F8D02}"/>
              </a:ext>
            </a:extLst>
          </p:cNvPr>
          <p:cNvPicPr>
            <a:picLocks noChangeAspect="1"/>
          </p:cNvPicPr>
          <p:nvPr/>
        </p:nvPicPr>
        <p:blipFill>
          <a:blip r:embed="rId2"/>
          <a:stretch>
            <a:fillRect/>
          </a:stretch>
        </p:blipFill>
        <p:spPr>
          <a:xfrm>
            <a:off x="401638" y="2120900"/>
            <a:ext cx="2218167" cy="4251486"/>
          </a:xfrm>
          <a:prstGeom prst="rect">
            <a:avLst/>
          </a:prstGeom>
        </p:spPr>
      </p:pic>
      <p:sp>
        <p:nvSpPr>
          <p:cNvPr id="6" name="Rectangle 5">
            <a:extLst>
              <a:ext uri="{FF2B5EF4-FFF2-40B4-BE49-F238E27FC236}">
                <a16:creationId xmlns:a16="http://schemas.microsoft.com/office/drawing/2014/main" id="{51242923-E13C-3DB9-44B9-6EA4EC772C42}"/>
              </a:ext>
            </a:extLst>
          </p:cNvPr>
          <p:cNvSpPr/>
          <p:nvPr/>
        </p:nvSpPr>
        <p:spPr>
          <a:xfrm>
            <a:off x="850900" y="3835400"/>
            <a:ext cx="1768905" cy="1562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936112-0C81-B99E-570F-E27B6157F1FA}"/>
              </a:ext>
            </a:extLst>
          </p:cNvPr>
          <p:cNvPicPr>
            <a:picLocks noChangeAspect="1"/>
          </p:cNvPicPr>
          <p:nvPr/>
        </p:nvPicPr>
        <p:blipFill>
          <a:blip r:embed="rId3"/>
          <a:stretch>
            <a:fillRect/>
          </a:stretch>
        </p:blipFill>
        <p:spPr>
          <a:xfrm>
            <a:off x="3470517" y="2222500"/>
            <a:ext cx="5284304" cy="3632200"/>
          </a:xfrm>
          <a:prstGeom prst="rect">
            <a:avLst/>
          </a:prstGeom>
        </p:spPr>
      </p:pic>
      <p:pic>
        <p:nvPicPr>
          <p:cNvPr id="4" name="Picture 3">
            <a:extLst>
              <a:ext uri="{FF2B5EF4-FFF2-40B4-BE49-F238E27FC236}">
                <a16:creationId xmlns:a16="http://schemas.microsoft.com/office/drawing/2014/main" id="{8B2C8E9A-6D55-9A6A-0261-BED32BF841B0}"/>
              </a:ext>
            </a:extLst>
          </p:cNvPr>
          <p:cNvPicPr>
            <a:picLocks noChangeAspect="1"/>
          </p:cNvPicPr>
          <p:nvPr/>
        </p:nvPicPr>
        <p:blipFill>
          <a:blip r:embed="rId4"/>
          <a:stretch>
            <a:fillRect/>
          </a:stretch>
        </p:blipFill>
        <p:spPr>
          <a:xfrm>
            <a:off x="7312711" y="3426181"/>
            <a:ext cx="4190986" cy="2784012"/>
          </a:xfrm>
          <a:prstGeom prst="rect">
            <a:avLst/>
          </a:prstGeom>
        </p:spPr>
      </p:pic>
      <p:cxnSp>
        <p:nvCxnSpPr>
          <p:cNvPr id="9" name="Straight Arrow Connector 8">
            <a:extLst>
              <a:ext uri="{FF2B5EF4-FFF2-40B4-BE49-F238E27FC236}">
                <a16:creationId xmlns:a16="http://schemas.microsoft.com/office/drawing/2014/main" id="{1A2D1E7E-D16E-A27F-1C44-74EF4B184CF4}"/>
              </a:ext>
            </a:extLst>
          </p:cNvPr>
          <p:cNvCxnSpPr>
            <a:stCxn id="5" idx="3"/>
            <a:endCxn id="7" idx="1"/>
          </p:cNvCxnSpPr>
          <p:nvPr/>
        </p:nvCxnSpPr>
        <p:spPr>
          <a:xfrm flipV="1">
            <a:off x="2619805" y="4038600"/>
            <a:ext cx="850712" cy="208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105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DE74-5581-A921-08E7-AFB963EDC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CC192-9B48-DE8D-B351-DE554DA58DE8}"/>
              </a:ext>
            </a:extLst>
          </p:cNvPr>
          <p:cNvSpPr>
            <a:spLocks noGrp="1"/>
          </p:cNvSpPr>
          <p:nvPr>
            <p:ph type="title"/>
          </p:nvPr>
        </p:nvSpPr>
        <p:spPr/>
        <p:txBody>
          <a:bodyPr/>
          <a:lstStyle/>
          <a:p>
            <a:r>
              <a:rPr lang="en-US" dirty="0"/>
              <a:t>More products (less common to data providers)</a:t>
            </a:r>
          </a:p>
        </p:txBody>
      </p:sp>
      <p:sp>
        <p:nvSpPr>
          <p:cNvPr id="3" name="Content Placeholder 2">
            <a:extLst>
              <a:ext uri="{FF2B5EF4-FFF2-40B4-BE49-F238E27FC236}">
                <a16:creationId xmlns:a16="http://schemas.microsoft.com/office/drawing/2014/main" id="{A7BF25F9-E306-C29B-AB2E-D289B7B72A81}"/>
              </a:ext>
            </a:extLst>
          </p:cNvPr>
          <p:cNvSpPr>
            <a:spLocks noGrp="1"/>
          </p:cNvSpPr>
          <p:nvPr>
            <p:ph idx="1"/>
          </p:nvPr>
        </p:nvSpPr>
        <p:spPr>
          <a:xfrm>
            <a:off x="219600" y="1047564"/>
            <a:ext cx="11764800" cy="5328000"/>
          </a:xfrm>
        </p:spPr>
        <p:txBody>
          <a:bodyPr/>
          <a:lstStyle/>
          <a:p>
            <a:pPr marL="285750" indent="-285750">
              <a:buFont typeface="Arial" panose="020B0604020202020204" pitchFamily="34" charset="0"/>
              <a:buChar char="•"/>
            </a:pPr>
            <a:r>
              <a:rPr lang="en-US" b="1" dirty="0" err="1">
                <a:solidFill>
                  <a:schemeClr val="tx1"/>
                </a:solidFill>
              </a:rPr>
              <a:t>Product_SPICE_Kernel</a:t>
            </a:r>
            <a:r>
              <a:rPr lang="en-US" b="1" dirty="0">
                <a:solidFill>
                  <a:schemeClr val="tx1"/>
                </a:solidFill>
              </a:rPr>
              <a:t>: </a:t>
            </a:r>
            <a:r>
              <a:rPr lang="en-US" dirty="0">
                <a:solidFill>
                  <a:schemeClr val="tx1"/>
                </a:solidFill>
              </a:rPr>
              <a:t>A SPICE kernel product (mostly used by the SPICE services).</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err="1">
                <a:solidFill>
                  <a:schemeClr val="tx1"/>
                </a:solidFill>
              </a:rPr>
              <a:t>Product_External</a:t>
            </a:r>
            <a:r>
              <a:rPr lang="en-US" b="1" dirty="0">
                <a:solidFill>
                  <a:schemeClr val="tx1"/>
                </a:solidFill>
              </a:rPr>
              <a:t>: </a:t>
            </a:r>
            <a:r>
              <a:rPr lang="en-US" dirty="0">
                <a:solidFill>
                  <a:schemeClr val="tx1"/>
                </a:solidFill>
              </a:rPr>
              <a:t>A</a:t>
            </a:r>
            <a:r>
              <a:rPr lang="en-US" b="0" i="0" dirty="0">
                <a:solidFill>
                  <a:schemeClr val="tx1"/>
                </a:solidFill>
                <a:effectLst/>
              </a:rPr>
              <a:t> product that does not reside within the PDS archives. Must not be abused.</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err="1">
                <a:solidFill>
                  <a:schemeClr val="tx1"/>
                </a:solidFill>
              </a:rPr>
              <a:t>Product_File_Text</a:t>
            </a:r>
            <a:r>
              <a:rPr lang="en-US" b="1" dirty="0">
                <a:solidFill>
                  <a:schemeClr val="tx1"/>
                </a:solidFill>
              </a:rPr>
              <a:t>: </a:t>
            </a:r>
            <a:r>
              <a:rPr lang="en-US" dirty="0">
                <a:solidFill>
                  <a:schemeClr val="tx1"/>
                </a:solidFill>
              </a:rPr>
              <a:t>A product that </a:t>
            </a:r>
            <a:r>
              <a:rPr lang="en-US" b="0" i="0" dirty="0">
                <a:solidFill>
                  <a:schemeClr val="tx1"/>
                </a:solidFill>
                <a:effectLst/>
              </a:rPr>
              <a:t>consists of a single text file with ASCII character encoding (e.g</a:t>
            </a:r>
            <a:r>
              <a:rPr lang="en-US" dirty="0">
                <a:solidFill>
                  <a:schemeClr val="tx1"/>
                </a:solidFill>
              </a:rPr>
              <a:t>. bundle readme file)</a:t>
            </a:r>
            <a:r>
              <a:rPr lang="en-US" b="0" i="0" dirty="0">
                <a:solidFill>
                  <a:schemeClr val="tx1"/>
                </a:solidFill>
                <a:effectLst/>
              </a:rPr>
              <a:t>.</a:t>
            </a:r>
          </a:p>
          <a:p>
            <a:pPr marL="285750" indent="-285750">
              <a:buFont typeface="Arial" panose="020B0604020202020204" pitchFamily="34" charset="0"/>
              <a:buChar char="•"/>
            </a:pPr>
            <a:endParaRPr lang="en-US" b="1" i="0" dirty="0">
              <a:solidFill>
                <a:schemeClr val="tx1"/>
              </a:solidFill>
              <a:effectLst/>
            </a:endParaRPr>
          </a:p>
          <a:p>
            <a:pPr marL="285750" indent="-285750">
              <a:buFont typeface="Arial" panose="020B0604020202020204" pitchFamily="34" charset="0"/>
              <a:buChar char="•"/>
            </a:pPr>
            <a:r>
              <a:rPr lang="en-US" b="1" i="0" dirty="0" err="1">
                <a:solidFill>
                  <a:schemeClr val="tx1"/>
                </a:solidFill>
                <a:effectLst/>
              </a:rPr>
              <a:t>Product_Metadata_Supplemental</a:t>
            </a:r>
            <a:r>
              <a:rPr lang="en-US" b="0" i="0" dirty="0">
                <a:solidFill>
                  <a:schemeClr val="tx1"/>
                </a:solidFill>
                <a:effectLst/>
              </a:rPr>
              <a:t>: A product to provide new, and/or improved, metadata for some or all of the basic products in a single collection. </a:t>
            </a:r>
          </a:p>
          <a:p>
            <a:pPr marL="285750" indent="-285750">
              <a:buFont typeface="Arial" panose="020B0604020202020204" pitchFamily="34" charset="0"/>
              <a:buChar char="•"/>
            </a:pPr>
            <a:endParaRPr lang="en-US" b="1" i="0" dirty="0">
              <a:solidFill>
                <a:schemeClr val="tx1"/>
              </a:solidFill>
              <a:effectLst/>
            </a:endParaRPr>
          </a:p>
          <a:p>
            <a:pPr marL="285750" indent="-285750">
              <a:buFont typeface="Arial" panose="020B0604020202020204" pitchFamily="34" charset="0"/>
              <a:buChar char="•"/>
            </a:pPr>
            <a:r>
              <a:rPr lang="en-US" b="1" i="0" dirty="0" err="1">
                <a:solidFill>
                  <a:schemeClr val="tx1"/>
                </a:solidFill>
                <a:effectLst/>
              </a:rPr>
              <a:t>Product_Native</a:t>
            </a:r>
            <a:r>
              <a:rPr lang="en-US" b="1" i="0" dirty="0">
                <a:solidFill>
                  <a:schemeClr val="tx1"/>
                </a:solidFill>
                <a:effectLst/>
              </a:rPr>
              <a:t>: </a:t>
            </a:r>
            <a:r>
              <a:rPr lang="en-US" b="0" i="0" dirty="0">
                <a:solidFill>
                  <a:schemeClr val="tx1"/>
                </a:solidFill>
                <a:effectLst/>
              </a:rPr>
              <a:t>A product to describe digital objects in the original format returned by the spacecraft or experimental system when that format cannot be described using one of the PDS4 formats specified for observational data (tables or arrays, excluding Array_1D). Only supports </a:t>
            </a:r>
            <a:r>
              <a:rPr lang="en-US" b="0" i="0">
                <a:solidFill>
                  <a:schemeClr val="tx1"/>
                </a:solidFill>
                <a:effectLst/>
              </a:rPr>
              <a:t>one specific encoding</a:t>
            </a:r>
            <a:r>
              <a:rPr lang="en-US" b="0" i="0" dirty="0">
                <a:solidFill>
                  <a:schemeClr val="tx1"/>
                </a:solidFill>
                <a:effectLst/>
              </a:rPr>
              <a:t>.</a:t>
            </a: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endParaRPr lang="en-US" dirty="0"/>
          </a:p>
        </p:txBody>
      </p:sp>
    </p:spTree>
    <p:extLst>
      <p:ext uri="{BB962C8B-B14F-4D97-AF65-F5344CB8AC3E}">
        <p14:creationId xmlns:p14="http://schemas.microsoft.com/office/powerpoint/2010/main" val="2848974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51A5-CEA5-4086-99FD-6544DAEBF3CB}"/>
            </a:ext>
          </a:extLst>
        </p:cNvPr>
        <p:cNvGrpSpPr/>
        <p:nvPr/>
      </p:nvGrpSpPr>
      <p:grpSpPr>
        <a:xfrm>
          <a:off x="0" y="0"/>
          <a:ext cx="0" cy="0"/>
          <a:chOff x="0" y="0"/>
          <a:chExt cx="0" cy="0"/>
        </a:xfrm>
      </p:grpSpPr>
      <p:sp>
        <p:nvSpPr>
          <p:cNvPr id="58" name="Rounded Rectangle 57">
            <a:extLst>
              <a:ext uri="{FF2B5EF4-FFF2-40B4-BE49-F238E27FC236}">
                <a16:creationId xmlns:a16="http://schemas.microsoft.com/office/drawing/2014/main" id="{031B9EB4-5FA7-71BB-F089-881DC7631708}"/>
              </a:ext>
            </a:extLst>
          </p:cNvPr>
          <p:cNvSpPr/>
          <p:nvPr/>
        </p:nvSpPr>
        <p:spPr>
          <a:xfrm>
            <a:off x="647700" y="1155700"/>
            <a:ext cx="11226800" cy="5130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600" dirty="0">
                <a:solidFill>
                  <a:sysClr val="windowText" lastClr="000000"/>
                </a:solidFill>
              </a:rPr>
              <a:t>    </a:t>
            </a:r>
          </a:p>
          <a:p>
            <a:r>
              <a:rPr lang="en-US" sz="1600" dirty="0">
                <a:solidFill>
                  <a:sysClr val="windowText" lastClr="000000"/>
                </a:solidFill>
              </a:rPr>
              <a:t>    </a:t>
            </a: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p:txBody>
      </p:sp>
      <p:grpSp>
        <p:nvGrpSpPr>
          <p:cNvPr id="59" name="Group 58">
            <a:extLst>
              <a:ext uri="{FF2B5EF4-FFF2-40B4-BE49-F238E27FC236}">
                <a16:creationId xmlns:a16="http://schemas.microsoft.com/office/drawing/2014/main" id="{424766BE-F7D1-92A4-7E61-C5A3884FF4CD}"/>
              </a:ext>
            </a:extLst>
          </p:cNvPr>
          <p:cNvGrpSpPr/>
          <p:nvPr/>
        </p:nvGrpSpPr>
        <p:grpSpPr>
          <a:xfrm>
            <a:off x="1796950" y="1270000"/>
            <a:ext cx="9937850" cy="4876049"/>
            <a:chOff x="746178" y="1023005"/>
            <a:chExt cx="6534250" cy="4876049"/>
          </a:xfrm>
        </p:grpSpPr>
        <p:sp>
          <p:nvSpPr>
            <p:cNvPr id="60" name="Rounded Rectangle 59">
              <a:extLst>
                <a:ext uri="{FF2B5EF4-FFF2-40B4-BE49-F238E27FC236}">
                  <a16:creationId xmlns:a16="http://schemas.microsoft.com/office/drawing/2014/main" id="{DACD9247-6061-BE1A-1742-7A8FBDBB932A}"/>
                </a:ext>
              </a:extLst>
            </p:cNvPr>
            <p:cNvSpPr/>
            <p:nvPr/>
          </p:nvSpPr>
          <p:spPr>
            <a:xfrm>
              <a:off x="746178" y="1023005"/>
              <a:ext cx="6534250" cy="48760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ysClr val="windowText" lastClr="000000"/>
                </a:solidFill>
              </a:endParaRPr>
            </a:p>
          </p:txBody>
        </p:sp>
        <p:sp>
          <p:nvSpPr>
            <p:cNvPr id="61" name="Rounded Rectangle 60">
              <a:extLst>
                <a:ext uri="{FF2B5EF4-FFF2-40B4-BE49-F238E27FC236}">
                  <a16:creationId xmlns:a16="http://schemas.microsoft.com/office/drawing/2014/main" id="{D0D7A07A-11E1-5A2B-3088-3747A2697B06}"/>
                </a:ext>
              </a:extLst>
            </p:cNvPr>
            <p:cNvSpPr/>
            <p:nvPr/>
          </p:nvSpPr>
          <p:spPr>
            <a:xfrm>
              <a:off x="905733" y="5023040"/>
              <a:ext cx="1822117"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TARGET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62" name="Rounded Rectangle 61">
              <a:extLst>
                <a:ext uri="{FF2B5EF4-FFF2-40B4-BE49-F238E27FC236}">
                  <a16:creationId xmlns:a16="http://schemas.microsoft.com/office/drawing/2014/main" id="{2BF7B717-4165-439F-B610-58700A990C72}"/>
                </a:ext>
              </a:extLst>
            </p:cNvPr>
            <p:cNvSpPr/>
            <p:nvPr/>
          </p:nvSpPr>
          <p:spPr>
            <a:xfrm>
              <a:off x="905733" y="4323523"/>
              <a:ext cx="1822117"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INSTRUMENT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63" name="Rounded Rectangle 62">
              <a:extLst>
                <a:ext uri="{FF2B5EF4-FFF2-40B4-BE49-F238E27FC236}">
                  <a16:creationId xmlns:a16="http://schemas.microsoft.com/office/drawing/2014/main" id="{C82CC3A5-252D-ED45-8A24-AD00B7BEF238}"/>
                </a:ext>
              </a:extLst>
            </p:cNvPr>
            <p:cNvSpPr/>
            <p:nvPr/>
          </p:nvSpPr>
          <p:spPr>
            <a:xfrm>
              <a:off x="905733" y="2919386"/>
              <a:ext cx="1822117"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INSTRUMENT_HOST</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64" name="Rounded Rectangle 63">
              <a:extLst>
                <a:ext uri="{FF2B5EF4-FFF2-40B4-BE49-F238E27FC236}">
                  <a16:creationId xmlns:a16="http://schemas.microsoft.com/office/drawing/2014/main" id="{4D9301D2-30BE-1389-BD1E-332339A37764}"/>
                </a:ext>
              </a:extLst>
            </p:cNvPr>
            <p:cNvSpPr/>
            <p:nvPr/>
          </p:nvSpPr>
          <p:spPr>
            <a:xfrm>
              <a:off x="892101" y="2217318"/>
              <a:ext cx="1822117"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INVESTIGATION</a:t>
              </a:r>
            </a:p>
            <a:p>
              <a:pPr algn="ctr"/>
              <a:r>
                <a:rPr lang="en-US" sz="1600" dirty="0" err="1">
                  <a:solidFill>
                    <a:sysClr val="windowText" lastClr="000000"/>
                  </a:solidFill>
                </a:rPr>
                <a:t>Product_Context</a:t>
              </a:r>
              <a:endParaRPr lang="en-US" sz="1600" dirty="0">
                <a:solidFill>
                  <a:sysClr val="windowText" lastClr="000000"/>
                </a:solidFill>
              </a:endParaRPr>
            </a:p>
          </p:txBody>
        </p:sp>
        <p:sp>
          <p:nvSpPr>
            <p:cNvPr id="65" name="Rounded Rectangle 64">
              <a:extLst>
                <a:ext uri="{FF2B5EF4-FFF2-40B4-BE49-F238E27FC236}">
                  <a16:creationId xmlns:a16="http://schemas.microsoft.com/office/drawing/2014/main" id="{935E8650-8C1D-52E9-B40E-0C2828E07874}"/>
                </a:ext>
              </a:extLst>
            </p:cNvPr>
            <p:cNvSpPr/>
            <p:nvPr/>
          </p:nvSpPr>
          <p:spPr>
            <a:xfrm>
              <a:off x="892100" y="3624006"/>
              <a:ext cx="1822117" cy="6003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ysClr val="windowText" lastClr="000000"/>
                  </a:solidFill>
                </a:rPr>
                <a:t>FACILITY</a:t>
              </a:r>
            </a:p>
            <a:p>
              <a:pPr algn="ctr"/>
              <a:r>
                <a:rPr lang="en-US" sz="1600" dirty="0" err="1">
                  <a:solidFill>
                    <a:sysClr val="windowText" lastClr="000000"/>
                  </a:solidFill>
                </a:rPr>
                <a:t>Product_Context</a:t>
              </a:r>
              <a:endParaRPr lang="en-US" sz="1600" dirty="0">
                <a:solidFill>
                  <a:sysClr val="windowText" lastClr="000000"/>
                </a:solidFill>
              </a:endParaRPr>
            </a:p>
          </p:txBody>
        </p:sp>
      </p:grpSp>
      <p:sp>
        <p:nvSpPr>
          <p:cNvPr id="2" name="Title 1">
            <a:extLst>
              <a:ext uri="{FF2B5EF4-FFF2-40B4-BE49-F238E27FC236}">
                <a16:creationId xmlns:a16="http://schemas.microsoft.com/office/drawing/2014/main" id="{E0484F18-0991-E986-2FF2-D54845F465AC}"/>
              </a:ext>
            </a:extLst>
          </p:cNvPr>
          <p:cNvSpPr>
            <a:spLocks noGrp="1"/>
          </p:cNvSpPr>
          <p:nvPr>
            <p:ph type="title"/>
          </p:nvPr>
        </p:nvSpPr>
        <p:spPr>
          <a:xfrm>
            <a:off x="216000" y="160401"/>
            <a:ext cx="10108800" cy="553998"/>
          </a:xfrm>
        </p:spPr>
        <p:txBody>
          <a:bodyPr/>
          <a:lstStyle/>
          <a:p>
            <a:r>
              <a:rPr lang="en-US" dirty="0"/>
              <a:t>Summary</a:t>
            </a:r>
          </a:p>
        </p:txBody>
      </p:sp>
      <p:sp>
        <p:nvSpPr>
          <p:cNvPr id="3" name="Rounded Rectangle 2">
            <a:extLst>
              <a:ext uri="{FF2B5EF4-FFF2-40B4-BE49-F238E27FC236}">
                <a16:creationId xmlns:a16="http://schemas.microsoft.com/office/drawing/2014/main" id="{65FCC3C3-DAAF-C8C3-C0AC-CD7B3464BE26}"/>
              </a:ext>
            </a:extLst>
          </p:cNvPr>
          <p:cNvSpPr/>
          <p:nvPr/>
        </p:nvSpPr>
        <p:spPr>
          <a:xfrm>
            <a:off x="8854573" y="2290388"/>
            <a:ext cx="2573238" cy="632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ysClr val="windowText" lastClr="000000"/>
                </a:solidFill>
              </a:rPr>
              <a:t>Product_Observational</a:t>
            </a:r>
            <a:endParaRPr lang="en-US" sz="1600" dirty="0">
              <a:solidFill>
                <a:sysClr val="windowText" lastClr="000000"/>
              </a:solidFill>
            </a:endParaRPr>
          </a:p>
        </p:txBody>
      </p:sp>
      <p:sp>
        <p:nvSpPr>
          <p:cNvPr id="14" name="Rounded Rectangle 13">
            <a:extLst>
              <a:ext uri="{FF2B5EF4-FFF2-40B4-BE49-F238E27FC236}">
                <a16:creationId xmlns:a16="http://schemas.microsoft.com/office/drawing/2014/main" id="{BDD7CD16-B49A-6059-F1CE-74EED35B13EB}"/>
              </a:ext>
            </a:extLst>
          </p:cNvPr>
          <p:cNvSpPr/>
          <p:nvPr/>
        </p:nvSpPr>
        <p:spPr>
          <a:xfrm>
            <a:off x="8854573" y="4474523"/>
            <a:ext cx="2573238" cy="632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ysClr val="windowText" lastClr="000000"/>
                </a:solidFill>
              </a:rPr>
              <a:t>Product_Ancillary</a:t>
            </a:r>
            <a:endParaRPr lang="en-US" sz="1600" dirty="0">
              <a:solidFill>
                <a:sysClr val="windowText" lastClr="000000"/>
              </a:solidFill>
            </a:endParaRPr>
          </a:p>
        </p:txBody>
      </p:sp>
      <p:sp>
        <p:nvSpPr>
          <p:cNvPr id="15" name="Rounded Rectangle 14">
            <a:extLst>
              <a:ext uri="{FF2B5EF4-FFF2-40B4-BE49-F238E27FC236}">
                <a16:creationId xmlns:a16="http://schemas.microsoft.com/office/drawing/2014/main" id="{1727C02B-ED21-981F-B052-7DCB6572C74A}"/>
              </a:ext>
            </a:extLst>
          </p:cNvPr>
          <p:cNvSpPr/>
          <p:nvPr/>
        </p:nvSpPr>
        <p:spPr>
          <a:xfrm>
            <a:off x="8854573" y="3736641"/>
            <a:ext cx="2573238" cy="632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ysClr val="windowText" lastClr="000000"/>
                </a:solidFill>
              </a:rPr>
              <a:t>Product_Document</a:t>
            </a:r>
            <a:endParaRPr lang="en-US" sz="1600" dirty="0">
              <a:solidFill>
                <a:sysClr val="windowText" lastClr="000000"/>
              </a:solidFill>
            </a:endParaRPr>
          </a:p>
        </p:txBody>
      </p:sp>
      <p:sp>
        <p:nvSpPr>
          <p:cNvPr id="38" name="Rounded Rectangle 37">
            <a:extLst>
              <a:ext uri="{FF2B5EF4-FFF2-40B4-BE49-F238E27FC236}">
                <a16:creationId xmlns:a16="http://schemas.microsoft.com/office/drawing/2014/main" id="{B02BF627-9588-601C-F148-E2D48CE77BB1}"/>
              </a:ext>
            </a:extLst>
          </p:cNvPr>
          <p:cNvSpPr/>
          <p:nvPr/>
        </p:nvSpPr>
        <p:spPr>
          <a:xfrm>
            <a:off x="8854573" y="2999350"/>
            <a:ext cx="2573238" cy="6326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ysClr val="windowText" lastClr="000000"/>
                </a:solidFill>
              </a:rPr>
              <a:t>Product_Browse</a:t>
            </a:r>
            <a:endParaRPr lang="en-US" sz="1600" dirty="0">
              <a:solidFill>
                <a:sysClr val="windowText" lastClr="000000"/>
              </a:solidFill>
            </a:endParaRPr>
          </a:p>
        </p:txBody>
      </p:sp>
      <p:sp>
        <p:nvSpPr>
          <p:cNvPr id="66" name="Rounded Rectangle 65">
            <a:extLst>
              <a:ext uri="{FF2B5EF4-FFF2-40B4-BE49-F238E27FC236}">
                <a16:creationId xmlns:a16="http://schemas.microsoft.com/office/drawing/2014/main" id="{E14CC209-41C9-241D-7076-DDF52A38EBA3}"/>
              </a:ext>
            </a:extLst>
          </p:cNvPr>
          <p:cNvSpPr/>
          <p:nvPr/>
        </p:nvSpPr>
        <p:spPr>
          <a:xfrm>
            <a:off x="5198269" y="1339400"/>
            <a:ext cx="2955521" cy="469234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solidFill>
                  <a:sysClr val="windowText" lastClr="000000"/>
                </a:solidFill>
              </a:rPr>
              <a:t>INSTRUMENT </a:t>
            </a:r>
            <a:r>
              <a:rPr lang="en-US" sz="1600" b="1" dirty="0">
                <a:solidFill>
                  <a:sysClr val="windowText" lastClr="000000"/>
                </a:solidFill>
              </a:rPr>
              <a:t>BUNDLE</a:t>
            </a:r>
          </a:p>
          <a:p>
            <a:pPr algn="ctr"/>
            <a:r>
              <a:rPr lang="en-US" sz="1600" dirty="0" err="1">
                <a:solidFill>
                  <a:sysClr val="windowText" lastClr="000000"/>
                </a:solidFill>
              </a:rPr>
              <a:t>Product_Bundle</a:t>
            </a: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a:p>
            <a:pPr algn="ctr"/>
            <a:endParaRPr lang="en-US" sz="1600" dirty="0">
              <a:solidFill>
                <a:sysClr val="windowText" lastClr="000000"/>
              </a:solidFill>
            </a:endParaRPr>
          </a:p>
        </p:txBody>
      </p:sp>
      <p:sp>
        <p:nvSpPr>
          <p:cNvPr id="67" name="Rounded Rectangle 66">
            <a:extLst>
              <a:ext uri="{FF2B5EF4-FFF2-40B4-BE49-F238E27FC236}">
                <a16:creationId xmlns:a16="http://schemas.microsoft.com/office/drawing/2014/main" id="{05F6FCF3-732E-A53E-9612-194FD529F666}"/>
              </a:ext>
            </a:extLst>
          </p:cNvPr>
          <p:cNvSpPr/>
          <p:nvPr/>
        </p:nvSpPr>
        <p:spPr>
          <a:xfrm>
            <a:off x="5434629" y="2295086"/>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data_*</a:t>
            </a:r>
          </a:p>
          <a:p>
            <a:r>
              <a:rPr lang="en-US" sz="1600" dirty="0" err="1">
                <a:solidFill>
                  <a:sysClr val="windowText" lastClr="000000"/>
                </a:solidFill>
              </a:rPr>
              <a:t>Product_Collection</a:t>
            </a:r>
            <a:endParaRPr lang="en-US" sz="1600" dirty="0">
              <a:solidFill>
                <a:sysClr val="windowText" lastClr="000000"/>
              </a:solidFill>
            </a:endParaRPr>
          </a:p>
        </p:txBody>
      </p:sp>
      <p:sp>
        <p:nvSpPr>
          <p:cNvPr id="68" name="Rounded Rectangle 67">
            <a:extLst>
              <a:ext uri="{FF2B5EF4-FFF2-40B4-BE49-F238E27FC236}">
                <a16:creationId xmlns:a16="http://schemas.microsoft.com/office/drawing/2014/main" id="{E212D529-5A2E-A845-D956-64C200F0509F}"/>
              </a:ext>
            </a:extLst>
          </p:cNvPr>
          <p:cNvSpPr/>
          <p:nvPr/>
        </p:nvSpPr>
        <p:spPr>
          <a:xfrm>
            <a:off x="5434629" y="2997399"/>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browse_*</a:t>
            </a:r>
          </a:p>
          <a:p>
            <a:r>
              <a:rPr lang="en-US" sz="1600" dirty="0" err="1">
                <a:solidFill>
                  <a:sysClr val="windowText" lastClr="000000"/>
                </a:solidFill>
              </a:rPr>
              <a:t>Product_Collection</a:t>
            </a:r>
            <a:endParaRPr lang="en-US" sz="1600" dirty="0">
              <a:solidFill>
                <a:sysClr val="windowText" lastClr="000000"/>
              </a:solidFill>
            </a:endParaRPr>
          </a:p>
        </p:txBody>
      </p:sp>
      <p:sp>
        <p:nvSpPr>
          <p:cNvPr id="69" name="Rounded Rectangle 68">
            <a:extLst>
              <a:ext uri="{FF2B5EF4-FFF2-40B4-BE49-F238E27FC236}">
                <a16:creationId xmlns:a16="http://schemas.microsoft.com/office/drawing/2014/main" id="{0EF9FBB7-0260-E50E-E169-717BC6A56311}"/>
              </a:ext>
            </a:extLst>
          </p:cNvPr>
          <p:cNvSpPr/>
          <p:nvPr/>
        </p:nvSpPr>
        <p:spPr>
          <a:xfrm>
            <a:off x="5434629" y="3740225"/>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document</a:t>
            </a:r>
          </a:p>
          <a:p>
            <a:r>
              <a:rPr lang="en-US" sz="1600" dirty="0" err="1">
                <a:solidFill>
                  <a:sysClr val="windowText" lastClr="000000"/>
                </a:solidFill>
              </a:rPr>
              <a:t>Product_Collection</a:t>
            </a:r>
            <a:endParaRPr lang="en-US" sz="1600" dirty="0">
              <a:solidFill>
                <a:sysClr val="windowText" lastClr="000000"/>
              </a:solidFill>
            </a:endParaRPr>
          </a:p>
        </p:txBody>
      </p:sp>
      <p:sp>
        <p:nvSpPr>
          <p:cNvPr id="70" name="Rounded Rectangle 69">
            <a:extLst>
              <a:ext uri="{FF2B5EF4-FFF2-40B4-BE49-F238E27FC236}">
                <a16:creationId xmlns:a16="http://schemas.microsoft.com/office/drawing/2014/main" id="{1EE83AEC-19E1-D029-FB10-13907182766F}"/>
              </a:ext>
            </a:extLst>
          </p:cNvPr>
          <p:cNvSpPr/>
          <p:nvPr/>
        </p:nvSpPr>
        <p:spPr>
          <a:xfrm>
            <a:off x="5434629" y="4483051"/>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geometry</a:t>
            </a:r>
          </a:p>
          <a:p>
            <a:r>
              <a:rPr lang="en-US" sz="1600" dirty="0" err="1">
                <a:solidFill>
                  <a:sysClr val="windowText" lastClr="000000"/>
                </a:solidFill>
              </a:rPr>
              <a:t>Product_Collection</a:t>
            </a:r>
            <a:endParaRPr lang="en-US" sz="1600" dirty="0">
              <a:solidFill>
                <a:sysClr val="windowText" lastClr="000000"/>
              </a:solidFill>
            </a:endParaRPr>
          </a:p>
        </p:txBody>
      </p:sp>
      <p:sp>
        <p:nvSpPr>
          <p:cNvPr id="71" name="Rounded Rectangle 70">
            <a:extLst>
              <a:ext uri="{FF2B5EF4-FFF2-40B4-BE49-F238E27FC236}">
                <a16:creationId xmlns:a16="http://schemas.microsoft.com/office/drawing/2014/main" id="{5CFC8ABC-25FA-30AB-89A3-C1495CD086BF}"/>
              </a:ext>
            </a:extLst>
          </p:cNvPr>
          <p:cNvSpPr/>
          <p:nvPr/>
        </p:nvSpPr>
        <p:spPr>
          <a:xfrm>
            <a:off x="5434629" y="5225877"/>
            <a:ext cx="2573238" cy="6326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solidFill>
                  <a:sysClr val="windowText" lastClr="000000"/>
                </a:solidFill>
              </a:rPr>
              <a:t>calibration_*</a:t>
            </a:r>
          </a:p>
          <a:p>
            <a:r>
              <a:rPr lang="en-US" sz="1600" dirty="0" err="1">
                <a:solidFill>
                  <a:sysClr val="windowText" lastClr="000000"/>
                </a:solidFill>
              </a:rPr>
              <a:t>Product_Collection</a:t>
            </a:r>
            <a:endParaRPr lang="en-US" sz="1600" dirty="0">
              <a:solidFill>
                <a:sysClr val="windowText" lastClr="000000"/>
              </a:solidFill>
            </a:endParaRPr>
          </a:p>
        </p:txBody>
      </p:sp>
      <p:sp>
        <p:nvSpPr>
          <p:cNvPr id="73" name="TextBox 72">
            <a:extLst>
              <a:ext uri="{FF2B5EF4-FFF2-40B4-BE49-F238E27FC236}">
                <a16:creationId xmlns:a16="http://schemas.microsoft.com/office/drawing/2014/main" id="{5ACBFEEC-5FC6-3148-1377-5D6D52EC3DDC}"/>
              </a:ext>
            </a:extLst>
          </p:cNvPr>
          <p:cNvSpPr txBox="1"/>
          <p:nvPr/>
        </p:nvSpPr>
        <p:spPr>
          <a:xfrm rot="16200000">
            <a:off x="-758408" y="3459899"/>
            <a:ext cx="3648075" cy="646331"/>
          </a:xfrm>
          <a:prstGeom prst="rect">
            <a:avLst/>
          </a:prstGeom>
          <a:noFill/>
        </p:spPr>
        <p:txBody>
          <a:bodyPr wrap="square">
            <a:spAutoFit/>
          </a:bodyPr>
          <a:lstStyle/>
          <a:p>
            <a:pPr algn="ctr"/>
            <a:r>
              <a:rPr lang="en-US" sz="1800" b="1" dirty="0">
                <a:solidFill>
                  <a:sysClr val="windowText" lastClr="000000"/>
                </a:solidFill>
                <a:latin typeface="Arial" panose="020B0604020202020204" pitchFamily="34" charset="0"/>
                <a:cs typeface="Arial" panose="020B0604020202020204" pitchFamily="34" charset="0"/>
              </a:rPr>
              <a:t>PDS4 DICTIONARIES</a:t>
            </a:r>
          </a:p>
          <a:p>
            <a:pPr algn="ctr"/>
            <a:r>
              <a:rPr lang="en-US" sz="1800" dirty="0" err="1">
                <a:solidFill>
                  <a:sysClr val="windowText" lastClr="000000"/>
                </a:solidFill>
                <a:latin typeface="Arial" panose="020B0604020202020204" pitchFamily="34" charset="0"/>
                <a:cs typeface="Arial" panose="020B0604020202020204" pitchFamily="34" charset="0"/>
              </a:rPr>
              <a:t>Product_XML_Schema</a:t>
            </a:r>
            <a:endParaRPr lang="en-US" sz="1800" dirty="0">
              <a:solidFill>
                <a:sysClr val="windowText" lastClr="000000"/>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2DF62F71-AF39-B148-74E4-CC6401F4D20F}"/>
              </a:ext>
            </a:extLst>
          </p:cNvPr>
          <p:cNvSpPr txBox="1"/>
          <p:nvPr/>
        </p:nvSpPr>
        <p:spPr>
          <a:xfrm>
            <a:off x="2045138" y="1689665"/>
            <a:ext cx="2904943" cy="369332"/>
          </a:xfrm>
          <a:prstGeom prst="rect">
            <a:avLst/>
          </a:prstGeom>
          <a:noFill/>
        </p:spPr>
        <p:txBody>
          <a:bodyPr wrap="square">
            <a:spAutoFit/>
          </a:bodyPr>
          <a:lstStyle/>
          <a:p>
            <a:pPr algn="ctr"/>
            <a:r>
              <a:rPr lang="en-US" sz="1800" b="1" dirty="0">
                <a:solidFill>
                  <a:sysClr val="windowText" lastClr="000000"/>
                </a:solidFill>
                <a:latin typeface="Arial" panose="020B0604020202020204" pitchFamily="34" charset="0"/>
                <a:cs typeface="Arial" panose="020B0604020202020204" pitchFamily="34" charset="0"/>
              </a:rPr>
              <a:t>CONTEXT</a:t>
            </a:r>
          </a:p>
        </p:txBody>
      </p:sp>
      <p:cxnSp>
        <p:nvCxnSpPr>
          <p:cNvPr id="20" name="Straight Arrow Connector 19">
            <a:extLst>
              <a:ext uri="{FF2B5EF4-FFF2-40B4-BE49-F238E27FC236}">
                <a16:creationId xmlns:a16="http://schemas.microsoft.com/office/drawing/2014/main" id="{CE2A2F91-2380-9FAF-9F64-65AD73C4D35A}"/>
              </a:ext>
            </a:extLst>
          </p:cNvPr>
          <p:cNvCxnSpPr>
            <a:cxnSpLocks/>
            <a:stCxn id="3" idx="1"/>
          </p:cNvCxnSpPr>
          <p:nvPr/>
        </p:nvCxnSpPr>
        <p:spPr>
          <a:xfrm flipH="1">
            <a:off x="7923290" y="2606705"/>
            <a:ext cx="931283" cy="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8781CAC-4608-B02A-4C72-446EDB566FBF}"/>
              </a:ext>
            </a:extLst>
          </p:cNvPr>
          <p:cNvCxnSpPr>
            <a:cxnSpLocks/>
            <a:stCxn id="3" idx="1"/>
          </p:cNvCxnSpPr>
          <p:nvPr/>
        </p:nvCxnSpPr>
        <p:spPr>
          <a:xfrm flipH="1">
            <a:off x="7923290" y="2606705"/>
            <a:ext cx="931283" cy="2935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8FBA762-5BD9-CD35-853A-18E16BE153CD}"/>
              </a:ext>
            </a:extLst>
          </p:cNvPr>
          <p:cNvCxnSpPr>
            <a:cxnSpLocks/>
            <a:stCxn id="15" idx="1"/>
          </p:cNvCxnSpPr>
          <p:nvPr/>
        </p:nvCxnSpPr>
        <p:spPr>
          <a:xfrm flipH="1">
            <a:off x="7923290" y="4052958"/>
            <a:ext cx="931283" cy="3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6344D18-5CB5-1977-9FD0-A5523683F6FE}"/>
              </a:ext>
            </a:extLst>
          </p:cNvPr>
          <p:cNvCxnSpPr>
            <a:cxnSpLocks/>
            <a:stCxn id="14" idx="1"/>
          </p:cNvCxnSpPr>
          <p:nvPr/>
        </p:nvCxnSpPr>
        <p:spPr>
          <a:xfrm flipH="1">
            <a:off x="7923290" y="4790840"/>
            <a:ext cx="931283" cy="8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1276803-2375-987D-A4D3-4BC980593326}"/>
              </a:ext>
            </a:extLst>
          </p:cNvPr>
          <p:cNvCxnSpPr>
            <a:cxnSpLocks/>
            <a:stCxn id="14" idx="1"/>
          </p:cNvCxnSpPr>
          <p:nvPr/>
        </p:nvCxnSpPr>
        <p:spPr>
          <a:xfrm flipH="1">
            <a:off x="7923290" y="4790840"/>
            <a:ext cx="931283" cy="7513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581CB23-7DE3-43D5-1474-DF0A39EAF169}"/>
              </a:ext>
            </a:extLst>
          </p:cNvPr>
          <p:cNvCxnSpPr>
            <a:cxnSpLocks/>
            <a:stCxn id="38" idx="1"/>
          </p:cNvCxnSpPr>
          <p:nvPr/>
        </p:nvCxnSpPr>
        <p:spPr>
          <a:xfrm flipH="1" flipV="1">
            <a:off x="7923290" y="3313716"/>
            <a:ext cx="931283" cy="1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5" name="Picture 2">
            <a:extLst>
              <a:ext uri="{FF2B5EF4-FFF2-40B4-BE49-F238E27FC236}">
                <a16:creationId xmlns:a16="http://schemas.microsoft.com/office/drawing/2014/main" id="{9A6A8750-1067-DAEB-D89B-EE485E2BB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424"/>
          <a:stretch/>
        </p:blipFill>
        <p:spPr bwMode="auto">
          <a:xfrm>
            <a:off x="9692072" y="5208568"/>
            <a:ext cx="987301" cy="787268"/>
          </a:xfrm>
          <a:prstGeom prst="rect">
            <a:avLst/>
          </a:prstGeom>
          <a:ln>
            <a:solidFill>
              <a:schemeClr val="accent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7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2ADCB-E403-C051-4ABE-4D8AC908BCFC}"/>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B5C6AE8-5865-4D1F-13F8-15937BAE02E8}"/>
              </a:ext>
            </a:extLst>
          </p:cNvPr>
          <p:cNvSpPr txBox="1"/>
          <p:nvPr/>
        </p:nvSpPr>
        <p:spPr>
          <a:xfrm>
            <a:off x="7694532" y="5333481"/>
            <a:ext cx="663627"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a:t>
            </a:r>
            <a:endParaRPr lang="en-US" dirty="0"/>
          </a:p>
        </p:txBody>
      </p:sp>
      <p:sp>
        <p:nvSpPr>
          <p:cNvPr id="2" name="Title 1">
            <a:extLst>
              <a:ext uri="{FF2B5EF4-FFF2-40B4-BE49-F238E27FC236}">
                <a16:creationId xmlns:a16="http://schemas.microsoft.com/office/drawing/2014/main" id="{4AF35C49-8E33-A525-51AA-A306D7C812BA}"/>
              </a:ext>
            </a:extLst>
          </p:cNvPr>
          <p:cNvSpPr>
            <a:spLocks noGrp="1"/>
          </p:cNvSpPr>
          <p:nvPr>
            <p:ph type="title"/>
          </p:nvPr>
        </p:nvSpPr>
        <p:spPr/>
        <p:txBody>
          <a:bodyPr/>
          <a:lstStyle/>
          <a:p>
            <a:r>
              <a:rPr lang="en-US" dirty="0"/>
              <a:t>The most common types of PDS4 products  </a:t>
            </a:r>
            <a:endParaRPr lang="en-ES" dirty="0"/>
          </a:p>
        </p:txBody>
      </p:sp>
      <p:sp>
        <p:nvSpPr>
          <p:cNvPr id="5" name="Snip Diagonal Corner Rectangle 4">
            <a:extLst>
              <a:ext uri="{FF2B5EF4-FFF2-40B4-BE49-F238E27FC236}">
                <a16:creationId xmlns:a16="http://schemas.microsoft.com/office/drawing/2014/main" id="{A2DACA22-62B4-F54A-80DA-34CE0C6570D3}"/>
              </a:ext>
            </a:extLst>
          </p:cNvPr>
          <p:cNvSpPr/>
          <p:nvPr/>
        </p:nvSpPr>
        <p:spPr>
          <a:xfrm>
            <a:off x="636216" y="2456886"/>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Product_Context</a:t>
            </a:r>
            <a:endParaRPr lang="en-US" sz="1400" dirty="0">
              <a:solidFill>
                <a:sysClr val="windowText" lastClr="000000"/>
              </a:solidFill>
            </a:endParaRPr>
          </a:p>
        </p:txBody>
      </p:sp>
      <p:sp>
        <p:nvSpPr>
          <p:cNvPr id="8" name="Snip Diagonal Corner Rectangle 7">
            <a:extLst>
              <a:ext uri="{FF2B5EF4-FFF2-40B4-BE49-F238E27FC236}">
                <a16:creationId xmlns:a16="http://schemas.microsoft.com/office/drawing/2014/main" id="{54370FE9-7161-EB19-6EFE-E0EED055DE57}"/>
              </a:ext>
            </a:extLst>
          </p:cNvPr>
          <p:cNvSpPr/>
          <p:nvPr/>
        </p:nvSpPr>
        <p:spPr>
          <a:xfrm>
            <a:off x="636216" y="3184458"/>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Product_Bundle</a:t>
            </a:r>
            <a:endParaRPr lang="en-US" sz="1400" dirty="0">
              <a:solidFill>
                <a:sysClr val="windowText" lastClr="000000"/>
              </a:solidFill>
            </a:endParaRPr>
          </a:p>
        </p:txBody>
      </p:sp>
      <p:sp>
        <p:nvSpPr>
          <p:cNvPr id="9" name="Snip Diagonal Corner Rectangle 8">
            <a:extLst>
              <a:ext uri="{FF2B5EF4-FFF2-40B4-BE49-F238E27FC236}">
                <a16:creationId xmlns:a16="http://schemas.microsoft.com/office/drawing/2014/main" id="{0538D328-F39A-2959-F547-8FF9B2E9E2CB}"/>
              </a:ext>
            </a:extLst>
          </p:cNvPr>
          <p:cNvSpPr/>
          <p:nvPr/>
        </p:nvSpPr>
        <p:spPr>
          <a:xfrm>
            <a:off x="6818385" y="2434104"/>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Product_Document</a:t>
            </a:r>
            <a:endParaRPr lang="en-US" sz="1400" dirty="0">
              <a:solidFill>
                <a:sysClr val="windowText" lastClr="000000"/>
              </a:solidFill>
            </a:endParaRPr>
          </a:p>
        </p:txBody>
      </p:sp>
      <p:sp>
        <p:nvSpPr>
          <p:cNvPr id="10" name="Snip Diagonal Corner Rectangle 9">
            <a:extLst>
              <a:ext uri="{FF2B5EF4-FFF2-40B4-BE49-F238E27FC236}">
                <a16:creationId xmlns:a16="http://schemas.microsoft.com/office/drawing/2014/main" id="{C08ED784-FDEF-F052-B3FB-3A546D98E88F}"/>
              </a:ext>
            </a:extLst>
          </p:cNvPr>
          <p:cNvSpPr/>
          <p:nvPr/>
        </p:nvSpPr>
        <p:spPr>
          <a:xfrm>
            <a:off x="6818385" y="3161676"/>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Product_Observational</a:t>
            </a:r>
            <a:endParaRPr lang="en-US" sz="1400" dirty="0">
              <a:solidFill>
                <a:sysClr val="windowText" lastClr="000000"/>
              </a:solidFill>
            </a:endParaRPr>
          </a:p>
        </p:txBody>
      </p:sp>
      <p:sp>
        <p:nvSpPr>
          <p:cNvPr id="11" name="Snip Diagonal Corner Rectangle 10">
            <a:extLst>
              <a:ext uri="{FF2B5EF4-FFF2-40B4-BE49-F238E27FC236}">
                <a16:creationId xmlns:a16="http://schemas.microsoft.com/office/drawing/2014/main" id="{D404B2C7-115E-14C4-5E97-211FB2393FEB}"/>
              </a:ext>
            </a:extLst>
          </p:cNvPr>
          <p:cNvSpPr/>
          <p:nvPr/>
        </p:nvSpPr>
        <p:spPr>
          <a:xfrm>
            <a:off x="6818384" y="3889248"/>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Product_Ancillary</a:t>
            </a:r>
            <a:endParaRPr lang="en-US" sz="1400" dirty="0">
              <a:solidFill>
                <a:sysClr val="windowText" lastClr="000000"/>
              </a:solidFill>
            </a:endParaRPr>
          </a:p>
        </p:txBody>
      </p:sp>
      <p:sp>
        <p:nvSpPr>
          <p:cNvPr id="12" name="Snip Diagonal Corner Rectangle 11">
            <a:extLst>
              <a:ext uri="{FF2B5EF4-FFF2-40B4-BE49-F238E27FC236}">
                <a16:creationId xmlns:a16="http://schemas.microsoft.com/office/drawing/2014/main" id="{0D5AAC88-EF08-A1CD-0073-FF938E2DD418}"/>
              </a:ext>
            </a:extLst>
          </p:cNvPr>
          <p:cNvSpPr/>
          <p:nvPr/>
        </p:nvSpPr>
        <p:spPr>
          <a:xfrm>
            <a:off x="6818384" y="4616821"/>
            <a:ext cx="2119745" cy="581891"/>
          </a:xfrm>
          <a:prstGeom prst="snip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Product_Browse</a:t>
            </a:r>
            <a:endParaRPr lang="en-US" sz="1400" dirty="0">
              <a:solidFill>
                <a:sysClr val="windowText" lastClr="000000"/>
              </a:solidFill>
            </a:endParaRPr>
          </a:p>
        </p:txBody>
      </p:sp>
      <p:sp>
        <p:nvSpPr>
          <p:cNvPr id="13" name="Snip Diagonal Corner Rectangle 12">
            <a:extLst>
              <a:ext uri="{FF2B5EF4-FFF2-40B4-BE49-F238E27FC236}">
                <a16:creationId xmlns:a16="http://schemas.microsoft.com/office/drawing/2014/main" id="{D6D49AB0-63C9-AACE-B296-4160946C7C11}"/>
              </a:ext>
            </a:extLst>
          </p:cNvPr>
          <p:cNvSpPr/>
          <p:nvPr/>
        </p:nvSpPr>
        <p:spPr>
          <a:xfrm>
            <a:off x="636215" y="3912030"/>
            <a:ext cx="2119745" cy="581891"/>
          </a:xfrm>
          <a:prstGeom prst="snip2Diag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Product_Collection</a:t>
            </a:r>
            <a:endParaRPr lang="en-US" sz="1400" dirty="0">
              <a:solidFill>
                <a:sysClr val="windowText" lastClr="000000"/>
              </a:solidFill>
            </a:endParaRPr>
          </a:p>
        </p:txBody>
      </p:sp>
      <p:sp>
        <p:nvSpPr>
          <p:cNvPr id="4" name="TextBox 3">
            <a:extLst>
              <a:ext uri="{FF2B5EF4-FFF2-40B4-BE49-F238E27FC236}">
                <a16:creationId xmlns:a16="http://schemas.microsoft.com/office/drawing/2014/main" id="{31A82B9F-C5C4-CEEC-04D6-8DE495147C69}"/>
              </a:ext>
            </a:extLst>
          </p:cNvPr>
          <p:cNvSpPr txBox="1"/>
          <p:nvPr/>
        </p:nvSpPr>
        <p:spPr>
          <a:xfrm>
            <a:off x="3173492" y="2424665"/>
            <a:ext cx="3076837"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2BC20F9-EB49-1DDB-32D2-4BA06719AD35}"/>
              </a:ext>
            </a:extLst>
          </p:cNvPr>
          <p:cNvSpPr txBox="1"/>
          <p:nvPr/>
        </p:nvSpPr>
        <p:spPr>
          <a:xfrm>
            <a:off x="9355661" y="2581845"/>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5" name="TextBox 14">
            <a:extLst>
              <a:ext uri="{FF2B5EF4-FFF2-40B4-BE49-F238E27FC236}">
                <a16:creationId xmlns:a16="http://schemas.microsoft.com/office/drawing/2014/main" id="{4F3E0197-6A47-46B0-BDCA-412EDF0D0B50}"/>
              </a:ext>
            </a:extLst>
          </p:cNvPr>
          <p:cNvSpPr txBox="1"/>
          <p:nvPr/>
        </p:nvSpPr>
        <p:spPr>
          <a:xfrm>
            <a:off x="9355660" y="4035700"/>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 these</a:t>
            </a:r>
          </a:p>
        </p:txBody>
      </p:sp>
      <p:sp>
        <p:nvSpPr>
          <p:cNvPr id="17" name="TextBox 16">
            <a:extLst>
              <a:ext uri="{FF2B5EF4-FFF2-40B4-BE49-F238E27FC236}">
                <a16:creationId xmlns:a16="http://schemas.microsoft.com/office/drawing/2014/main" id="{A4C47398-29A9-9943-1A69-9A9A39176534}"/>
              </a:ext>
            </a:extLst>
          </p:cNvPr>
          <p:cNvSpPr txBox="1"/>
          <p:nvPr/>
        </p:nvSpPr>
        <p:spPr>
          <a:xfrm>
            <a:off x="9355661" y="3326588"/>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a:t>
            </a:r>
            <a:r>
              <a:rPr lang="en-US" dirty="0">
                <a:latin typeface="Arial" panose="020B0604020202020204" pitchFamily="34" charset="0"/>
                <a:cs typeface="Arial" panose="020B0604020202020204" pitchFamily="34" charset="0"/>
              </a:rPr>
              <a:t>provide</a:t>
            </a:r>
            <a:r>
              <a:rPr lang="en-US" dirty="0">
                <a:solidFill>
                  <a:schemeClr val="tx1"/>
                </a:solidFill>
                <a:latin typeface="Arial" panose="020B0604020202020204" pitchFamily="34" charset="0"/>
                <a:cs typeface="Arial" panose="020B0604020202020204" pitchFamily="34" charset="0"/>
              </a:rPr>
              <a:t> these</a:t>
            </a:r>
          </a:p>
        </p:txBody>
      </p:sp>
      <p:sp>
        <p:nvSpPr>
          <p:cNvPr id="18" name="TextBox 17">
            <a:extLst>
              <a:ext uri="{FF2B5EF4-FFF2-40B4-BE49-F238E27FC236}">
                <a16:creationId xmlns:a16="http://schemas.microsoft.com/office/drawing/2014/main" id="{D9A030CA-26D7-6B72-76E1-B10CE622FE35}"/>
              </a:ext>
            </a:extLst>
          </p:cNvPr>
          <p:cNvSpPr txBox="1"/>
          <p:nvPr/>
        </p:nvSpPr>
        <p:spPr>
          <a:xfrm>
            <a:off x="9355661" y="4761706"/>
            <a:ext cx="2519964" cy="369332"/>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will provide these</a:t>
            </a:r>
          </a:p>
        </p:txBody>
      </p:sp>
      <p:sp>
        <p:nvSpPr>
          <p:cNvPr id="19" name="TextBox 18">
            <a:extLst>
              <a:ext uri="{FF2B5EF4-FFF2-40B4-BE49-F238E27FC236}">
                <a16:creationId xmlns:a16="http://schemas.microsoft.com/office/drawing/2014/main" id="{8E312DFA-70AE-08DE-980C-668CE847C917}"/>
              </a:ext>
            </a:extLst>
          </p:cNvPr>
          <p:cNvSpPr txBox="1"/>
          <p:nvPr/>
        </p:nvSpPr>
        <p:spPr>
          <a:xfrm>
            <a:off x="3173491" y="3145002"/>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32CD64A-6BE7-C4A4-E76F-1C2C13322463}"/>
              </a:ext>
            </a:extLst>
          </p:cNvPr>
          <p:cNvSpPr txBox="1"/>
          <p:nvPr/>
        </p:nvSpPr>
        <p:spPr>
          <a:xfrm>
            <a:off x="984428" y="1339853"/>
            <a:ext cx="4296882"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To </a:t>
            </a:r>
            <a:r>
              <a:rPr lang="en-US" b="1" dirty="0" err="1">
                <a:latin typeface="Arial" panose="020B0604020202020204" pitchFamily="34" charset="0"/>
                <a:cs typeface="Arial" panose="020B0604020202020204" pitchFamily="34" charset="0"/>
              </a:rPr>
              <a:t>organise</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contextualise</a:t>
            </a:r>
            <a:r>
              <a:rPr lang="en-US" b="1" dirty="0">
                <a:latin typeface="Arial" panose="020B0604020202020204" pitchFamily="34" charset="0"/>
                <a:cs typeface="Arial" panose="020B0604020202020204" pitchFamily="34" charset="0"/>
              </a:rPr>
              <a:t> the archive</a:t>
            </a:r>
          </a:p>
          <a:p>
            <a:pPr algn="ctr"/>
            <a:r>
              <a:rPr lang="en-US" dirty="0">
                <a:latin typeface="Arial" panose="020B0604020202020204" pitchFamily="34" charset="0"/>
                <a:cs typeface="Arial" panose="020B0604020202020204" pitchFamily="34" charset="0"/>
              </a:rPr>
              <a:t>(Archive Scientist + Data Provider)</a:t>
            </a:r>
          </a:p>
        </p:txBody>
      </p:sp>
      <p:sp>
        <p:nvSpPr>
          <p:cNvPr id="23" name="TextBox 22">
            <a:extLst>
              <a:ext uri="{FF2B5EF4-FFF2-40B4-BE49-F238E27FC236}">
                <a16:creationId xmlns:a16="http://schemas.microsoft.com/office/drawing/2014/main" id="{2635899F-DD09-5760-A6A9-601EC98FCA49}"/>
              </a:ext>
            </a:extLst>
          </p:cNvPr>
          <p:cNvSpPr txBox="1"/>
          <p:nvPr/>
        </p:nvSpPr>
        <p:spPr>
          <a:xfrm>
            <a:off x="7694532" y="1339853"/>
            <a:ext cx="3322256"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To archive the data products</a:t>
            </a:r>
          </a:p>
          <a:p>
            <a:pPr algn="ctr"/>
            <a:r>
              <a:rPr lang="en-US" dirty="0">
                <a:latin typeface="Arial" panose="020B0604020202020204" pitchFamily="34" charset="0"/>
                <a:cs typeface="Arial" panose="020B0604020202020204" pitchFamily="34" charset="0"/>
              </a:rPr>
              <a:t>(Data Provider)</a:t>
            </a:r>
            <a:endParaRPr lang="en-US" b="1" dirty="0">
              <a:latin typeface="Arial" panose="020B0604020202020204" pitchFamily="34" charset="0"/>
              <a:cs typeface="Arial" panose="020B0604020202020204" pitchFamily="34" charset="0"/>
            </a:endParaRPr>
          </a:p>
        </p:txBody>
      </p:sp>
      <p:sp>
        <p:nvSpPr>
          <p:cNvPr id="24" name="Snip Diagonal Corner Rectangle 23">
            <a:extLst>
              <a:ext uri="{FF2B5EF4-FFF2-40B4-BE49-F238E27FC236}">
                <a16:creationId xmlns:a16="http://schemas.microsoft.com/office/drawing/2014/main" id="{A00C623B-8DF9-F63F-0C5A-84660A72523A}"/>
              </a:ext>
            </a:extLst>
          </p:cNvPr>
          <p:cNvSpPr/>
          <p:nvPr/>
        </p:nvSpPr>
        <p:spPr>
          <a:xfrm>
            <a:off x="636214" y="4641389"/>
            <a:ext cx="2119745" cy="58189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ysClr val="windowText" lastClr="000000"/>
                </a:solidFill>
              </a:rPr>
              <a:t>Product_XML_Schema</a:t>
            </a:r>
            <a:endParaRPr lang="en-US" sz="1400" dirty="0">
              <a:solidFill>
                <a:sysClr val="windowText" lastClr="000000"/>
              </a:solidFill>
            </a:endParaRPr>
          </a:p>
        </p:txBody>
      </p:sp>
      <p:sp>
        <p:nvSpPr>
          <p:cNvPr id="26" name="TextBox 25">
            <a:extLst>
              <a:ext uri="{FF2B5EF4-FFF2-40B4-BE49-F238E27FC236}">
                <a16:creationId xmlns:a16="http://schemas.microsoft.com/office/drawing/2014/main" id="{969D1340-6212-3B64-BAD8-A57ECEFBDFAE}"/>
              </a:ext>
            </a:extLst>
          </p:cNvPr>
          <p:cNvSpPr txBox="1"/>
          <p:nvPr/>
        </p:nvSpPr>
        <p:spPr>
          <a:xfrm>
            <a:off x="3173489" y="3912030"/>
            <a:ext cx="2898223"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data delivery method)</a:t>
            </a:r>
            <a:endParaRPr lang="en-US" dirty="0">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44BD344-6316-708B-7093-8831BAF95D30}"/>
              </a:ext>
            </a:extLst>
          </p:cNvPr>
          <p:cNvSpPr txBox="1"/>
          <p:nvPr/>
        </p:nvSpPr>
        <p:spPr>
          <a:xfrm>
            <a:off x="3173489" y="4641389"/>
            <a:ext cx="3076840" cy="646331"/>
          </a:xfrm>
          <a:prstGeom prst="rect">
            <a:avLst/>
          </a:prstGeom>
          <a:noFill/>
        </p:spPr>
        <p:txBody>
          <a:bodyPr wrap="square">
            <a:spAutoFit/>
          </a:bodyPr>
          <a:lstStyle/>
          <a:p>
            <a:pPr>
              <a:lnSpc>
                <a:spcPct val="100000"/>
              </a:lnSpc>
            </a:pPr>
            <a:r>
              <a:rPr lang="en-US" dirty="0">
                <a:solidFill>
                  <a:schemeClr val="tx1"/>
                </a:solidFill>
                <a:latin typeface="Arial" panose="020B0604020202020204" pitchFamily="34" charset="0"/>
                <a:cs typeface="Arial" panose="020B0604020202020204" pitchFamily="34" charset="0"/>
              </a:rPr>
              <a:t>You may provide/fill these</a:t>
            </a:r>
          </a:p>
          <a:p>
            <a:pPr>
              <a:lnSpc>
                <a:spcPct val="100000"/>
              </a:lnSpc>
            </a:pPr>
            <a:r>
              <a:rPr lang="en-US" dirty="0">
                <a:latin typeface="Arial" panose="020B0604020202020204" pitchFamily="34" charset="0"/>
                <a:cs typeface="Arial" panose="020B0604020202020204" pitchFamily="34" charset="0"/>
              </a:rPr>
              <a:t>(Archive Scientist involved)</a:t>
            </a:r>
            <a:endParaRPr lang="en-US"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ABD721E-FCE6-138B-C2E8-5DB7346D34C3}"/>
              </a:ext>
            </a:extLst>
          </p:cNvPr>
          <p:cNvSpPr/>
          <p:nvPr/>
        </p:nvSpPr>
        <p:spPr>
          <a:xfrm>
            <a:off x="6539696" y="1192192"/>
            <a:ext cx="5474826" cy="4606724"/>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5D82E3-34CE-A810-2191-D40F6942EFE4}"/>
              </a:ext>
            </a:extLst>
          </p:cNvPr>
          <p:cNvSpPr/>
          <p:nvPr/>
        </p:nvSpPr>
        <p:spPr>
          <a:xfrm>
            <a:off x="349713" y="1096618"/>
            <a:ext cx="5955991" cy="444467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39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26931-15AA-F64F-BEB3-9C40468A6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EBD17-3001-C048-720C-889BE26A7524}"/>
              </a:ext>
            </a:extLst>
          </p:cNvPr>
          <p:cNvSpPr>
            <a:spLocks noGrp="1"/>
          </p:cNvSpPr>
          <p:nvPr>
            <p:ph type="title"/>
          </p:nvPr>
        </p:nvSpPr>
        <p:spPr>
          <a:xfrm>
            <a:off x="216000" y="160401"/>
            <a:ext cx="10108800" cy="553998"/>
          </a:xfrm>
        </p:spPr>
        <p:txBody>
          <a:bodyPr/>
          <a:lstStyle/>
          <a:p>
            <a:r>
              <a:rPr lang="en-US" dirty="0" err="1"/>
              <a:t>Product_XML_Schema</a:t>
            </a:r>
            <a:endParaRPr lang="en-US" dirty="0"/>
          </a:p>
        </p:txBody>
      </p:sp>
      <p:sp>
        <p:nvSpPr>
          <p:cNvPr id="18" name="Content Placeholder 2">
            <a:extLst>
              <a:ext uri="{FF2B5EF4-FFF2-40B4-BE49-F238E27FC236}">
                <a16:creationId xmlns:a16="http://schemas.microsoft.com/office/drawing/2014/main" id="{DCF95FA5-AA16-582E-25AE-8CAE419421C1}"/>
              </a:ext>
            </a:extLst>
          </p:cNvPr>
          <p:cNvSpPr>
            <a:spLocks noGrp="1"/>
          </p:cNvSpPr>
          <p:nvPr>
            <p:ph idx="1"/>
          </p:nvPr>
        </p:nvSpPr>
        <p:spPr>
          <a:xfrm>
            <a:off x="219600" y="882192"/>
            <a:ext cx="11781900" cy="1425011"/>
          </a:xfrm>
        </p:spPr>
        <p:txBody>
          <a:bodyPr/>
          <a:lstStyle/>
          <a:p>
            <a:r>
              <a:rPr lang="en-US" sz="2000" b="1" dirty="0">
                <a:solidFill>
                  <a:schemeClr val="tx1"/>
                </a:solidFill>
              </a:rPr>
              <a:t>What is an XML Schema product? </a:t>
            </a:r>
            <a:endParaRPr lang="en-US" b="1" dirty="0">
              <a:solidFill>
                <a:schemeClr val="tx1"/>
              </a:solidFill>
            </a:endParaRPr>
          </a:p>
          <a:p>
            <a:pPr marL="285750" indent="-285750">
              <a:buFont typeface="Wingdings" pitchFamily="2" charset="2"/>
              <a:buChar char="Ø"/>
            </a:pPr>
            <a:r>
              <a:rPr lang="en-US" b="0" i="0" dirty="0">
                <a:solidFill>
                  <a:schemeClr val="tx1"/>
                </a:solidFill>
                <a:effectLst/>
                <a:latin typeface="Arial" panose="020B0604020202020204" pitchFamily="34" charset="0"/>
              </a:rPr>
              <a:t>A product consisting of XML formatted schemas, </a:t>
            </a:r>
            <a:r>
              <a:rPr lang="en-US" b="0" i="0" dirty="0" err="1">
                <a:solidFill>
                  <a:schemeClr val="tx1"/>
                </a:solidFill>
                <a:effectLst/>
                <a:latin typeface="Arial" panose="020B0604020202020204" pitchFamily="34" charset="0"/>
              </a:rPr>
              <a:t>Schematron</a:t>
            </a:r>
            <a:r>
              <a:rPr lang="en-US" b="0" i="0" dirty="0">
                <a:solidFill>
                  <a:schemeClr val="tx1"/>
                </a:solidFill>
                <a:effectLst/>
                <a:latin typeface="Arial" panose="020B0604020202020204" pitchFamily="34" charset="0"/>
              </a:rPr>
              <a:t> files, or any other reference schemas used in the interpretation of an observational product.</a:t>
            </a:r>
          </a:p>
          <a:p>
            <a:pPr marL="285750" indent="-285750">
              <a:buFont typeface="Wingdings" pitchFamily="2" charset="2"/>
              <a:buChar char="Ø"/>
            </a:pPr>
            <a:r>
              <a:rPr lang="en-US" dirty="0">
                <a:solidFill>
                  <a:schemeClr val="tx1"/>
                </a:solidFill>
              </a:rPr>
              <a:t>Typically used for creating PDS4 dictionaries (mission, instrument, discipline, </a:t>
            </a:r>
            <a:r>
              <a:rPr lang="en-US" dirty="0" err="1">
                <a:solidFill>
                  <a:schemeClr val="tx1"/>
                </a:solidFill>
              </a:rPr>
              <a:t>etc</a:t>
            </a:r>
            <a:r>
              <a:rPr lang="en-US" dirty="0">
                <a:solidFill>
                  <a:schemeClr val="tx1"/>
                </a:solidFill>
              </a:rPr>
              <a:t>) automatically, using the </a:t>
            </a:r>
            <a:r>
              <a:rPr lang="en-US" dirty="0" err="1">
                <a:solidFill>
                  <a:schemeClr val="tx1"/>
                </a:solidFill>
              </a:rPr>
              <a:t>LDDTool</a:t>
            </a:r>
            <a:r>
              <a:rPr lang="en-US" dirty="0">
                <a:solidFill>
                  <a:schemeClr val="tx1"/>
                </a:solidFill>
              </a:rPr>
              <a:t> </a:t>
            </a:r>
            <a:r>
              <a:rPr lang="en-US" dirty="0">
                <a:solidFill>
                  <a:schemeClr val="tx1"/>
                </a:solidFill>
                <a:sym typeface="Wingdings" pitchFamily="2" charset="2"/>
              </a:rPr>
              <a:t> More on this later this week!</a:t>
            </a:r>
            <a:endParaRPr lang="en-US" b="0" i="0" dirty="0">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CDA8D73-F16E-4A4B-F350-07790107AD6C}"/>
              </a:ext>
            </a:extLst>
          </p:cNvPr>
          <p:cNvPicPr>
            <a:picLocks noChangeAspect="1"/>
          </p:cNvPicPr>
          <p:nvPr/>
        </p:nvPicPr>
        <p:blipFill>
          <a:blip r:embed="rId3"/>
          <a:stretch>
            <a:fillRect/>
          </a:stretch>
        </p:blipFill>
        <p:spPr>
          <a:xfrm>
            <a:off x="2381150" y="2885588"/>
            <a:ext cx="5206424" cy="3385996"/>
          </a:xfrm>
          <a:prstGeom prst="rect">
            <a:avLst/>
          </a:prstGeom>
        </p:spPr>
      </p:pic>
      <p:sp>
        <p:nvSpPr>
          <p:cNvPr id="4" name="TextBox 3">
            <a:extLst>
              <a:ext uri="{FF2B5EF4-FFF2-40B4-BE49-F238E27FC236}">
                <a16:creationId xmlns:a16="http://schemas.microsoft.com/office/drawing/2014/main" id="{AA828107-D9AE-F1D3-3196-E227C1974767}"/>
              </a:ext>
            </a:extLst>
          </p:cNvPr>
          <p:cNvSpPr txBox="1"/>
          <p:nvPr/>
        </p:nvSpPr>
        <p:spPr>
          <a:xfrm>
            <a:off x="8821136" y="3930896"/>
            <a:ext cx="3007328" cy="147732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latin typeface="Arial" panose="020B0604020202020204" pitchFamily="34" charset="0"/>
                <a:cs typeface="Arial" panose="020B0604020202020204" pitchFamily="34" charset="0"/>
              </a:rPr>
              <a:t>Mandatory classes: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Identification area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File Area XML Schema (one per data file of the product)</a:t>
            </a:r>
          </a:p>
        </p:txBody>
      </p:sp>
    </p:spTree>
    <p:extLst>
      <p:ext uri="{BB962C8B-B14F-4D97-AF65-F5344CB8AC3E}">
        <p14:creationId xmlns:p14="http://schemas.microsoft.com/office/powerpoint/2010/main" val="20603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47419-D5D4-7289-66BC-BE5480CC7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FCD67-E987-BAAA-16F7-46178EC79277}"/>
              </a:ext>
            </a:extLst>
          </p:cNvPr>
          <p:cNvSpPr>
            <a:spLocks noGrp="1"/>
          </p:cNvSpPr>
          <p:nvPr>
            <p:ph type="title"/>
          </p:nvPr>
        </p:nvSpPr>
        <p:spPr>
          <a:xfrm>
            <a:off x="216000" y="160401"/>
            <a:ext cx="10108800" cy="553998"/>
          </a:xfrm>
        </p:spPr>
        <p:txBody>
          <a:bodyPr/>
          <a:lstStyle/>
          <a:p>
            <a:r>
              <a:rPr lang="en-US" dirty="0" err="1"/>
              <a:t>Product_Bundle</a:t>
            </a:r>
            <a:endParaRPr lang="en-US" dirty="0"/>
          </a:p>
        </p:txBody>
      </p:sp>
      <p:sp>
        <p:nvSpPr>
          <p:cNvPr id="3" name="Content Placeholder 2">
            <a:extLst>
              <a:ext uri="{FF2B5EF4-FFF2-40B4-BE49-F238E27FC236}">
                <a16:creationId xmlns:a16="http://schemas.microsoft.com/office/drawing/2014/main" id="{029B055E-CEB5-F64D-AD57-8D5252DBA22C}"/>
              </a:ext>
            </a:extLst>
          </p:cNvPr>
          <p:cNvSpPr>
            <a:spLocks noGrp="1"/>
          </p:cNvSpPr>
          <p:nvPr>
            <p:ph idx="1"/>
          </p:nvPr>
        </p:nvSpPr>
        <p:spPr/>
        <p:txBody>
          <a:bodyPr/>
          <a:lstStyle/>
          <a:p>
            <a:endParaRPr lang="en-US" dirty="0"/>
          </a:p>
          <a:p>
            <a:endParaRPr lang="en-US" dirty="0"/>
          </a:p>
        </p:txBody>
      </p:sp>
      <p:sp>
        <p:nvSpPr>
          <p:cNvPr id="5" name="Content Placeholder 2">
            <a:extLst>
              <a:ext uri="{FF2B5EF4-FFF2-40B4-BE49-F238E27FC236}">
                <a16:creationId xmlns:a16="http://schemas.microsoft.com/office/drawing/2014/main" id="{B631066B-0FD5-FA8E-BE5D-0C750E5739F6}"/>
              </a:ext>
            </a:extLst>
          </p:cNvPr>
          <p:cNvSpPr txBox="1">
            <a:spLocks/>
          </p:cNvSpPr>
          <p:nvPr/>
        </p:nvSpPr>
        <p:spPr bwMode="auto">
          <a:xfrm>
            <a:off x="219600" y="882193"/>
            <a:ext cx="117819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a:lstStyle>
          <a:p>
            <a:r>
              <a:rPr lang="en-US" sz="2000" b="1" dirty="0">
                <a:solidFill>
                  <a:schemeClr val="tx1"/>
                </a:solidFill>
              </a:rPr>
              <a:t>What is a bundle product? </a:t>
            </a:r>
            <a:endParaRPr lang="en-US" b="1" dirty="0">
              <a:solidFill>
                <a:schemeClr val="tx1"/>
              </a:solidFill>
            </a:endParaRPr>
          </a:p>
          <a:p>
            <a:pPr marL="285750" indent="-285750">
              <a:buFont typeface="Wingdings" pitchFamily="2" charset="2"/>
              <a:buChar char="Ø"/>
            </a:pPr>
            <a:r>
              <a:rPr lang="en-US" dirty="0">
                <a:solidFill>
                  <a:schemeClr val="tx1"/>
                </a:solidFill>
              </a:rPr>
              <a:t>The bundle is the largest logical structure in PDS4 (typically used for a mission, for an instrument, …).</a:t>
            </a:r>
          </a:p>
          <a:p>
            <a:pPr marL="285750" indent="-285750">
              <a:buFont typeface="Wingdings" pitchFamily="2" charset="2"/>
              <a:buChar char="Ø"/>
            </a:pPr>
            <a:r>
              <a:rPr lang="en-US" dirty="0">
                <a:solidFill>
                  <a:schemeClr val="tx1"/>
                </a:solidFill>
              </a:rPr>
              <a:t>Aggregate PDS4 product that “stitches” together collections of data products.  </a:t>
            </a:r>
          </a:p>
          <a:p>
            <a:pPr marL="285750" indent="-285750">
              <a:buFont typeface="Wingdings" pitchFamily="2" charset="2"/>
              <a:buChar char="Ø"/>
            </a:pPr>
            <a:r>
              <a:rPr lang="en-US" dirty="0">
                <a:solidFill>
                  <a:schemeClr val="tx1"/>
                </a:solidFill>
              </a:rPr>
              <a:t>The product</a:t>
            </a:r>
            <a:r>
              <a:rPr lang="en-US" b="0" i="0" dirty="0">
                <a:solidFill>
                  <a:schemeClr val="tx1"/>
                </a:solidFill>
                <a:effectLst/>
              </a:rPr>
              <a:t> has a table of references to one or more collections.</a:t>
            </a:r>
          </a:p>
          <a:p>
            <a:endParaRPr lang="en-US" dirty="0">
              <a:solidFill>
                <a:schemeClr val="tx1"/>
              </a:solidFill>
            </a:endParaRPr>
          </a:p>
          <a:p>
            <a:pPr marL="285750" indent="-285750">
              <a:buFont typeface="Wingdings" pitchFamily="2" charset="2"/>
              <a:buChar char="Ø"/>
            </a:pPr>
            <a:endParaRPr lang="en-US" dirty="0">
              <a:solidFill>
                <a:schemeClr val="tx1"/>
              </a:solidFill>
            </a:endParaRPr>
          </a:p>
        </p:txBody>
      </p:sp>
      <p:grpSp>
        <p:nvGrpSpPr>
          <p:cNvPr id="28" name="Group 27">
            <a:extLst>
              <a:ext uri="{FF2B5EF4-FFF2-40B4-BE49-F238E27FC236}">
                <a16:creationId xmlns:a16="http://schemas.microsoft.com/office/drawing/2014/main" id="{68E8EF88-CE5B-FFAA-60AA-EF05290094B1}"/>
              </a:ext>
            </a:extLst>
          </p:cNvPr>
          <p:cNvGrpSpPr/>
          <p:nvPr/>
        </p:nvGrpSpPr>
        <p:grpSpPr>
          <a:xfrm>
            <a:off x="1591368" y="2661935"/>
            <a:ext cx="10633970" cy="3536684"/>
            <a:chOff x="825249" y="2311755"/>
            <a:chExt cx="12004336" cy="3992446"/>
          </a:xfrm>
        </p:grpSpPr>
        <p:pic>
          <p:nvPicPr>
            <p:cNvPr id="4" name="Picture 3">
              <a:extLst>
                <a:ext uri="{FF2B5EF4-FFF2-40B4-BE49-F238E27FC236}">
                  <a16:creationId xmlns:a16="http://schemas.microsoft.com/office/drawing/2014/main" id="{63A2B5FA-5156-F750-5F57-11968A37185E}"/>
                </a:ext>
              </a:extLst>
            </p:cNvPr>
            <p:cNvPicPr>
              <a:picLocks noChangeAspect="1"/>
            </p:cNvPicPr>
            <p:nvPr/>
          </p:nvPicPr>
          <p:blipFill>
            <a:blip r:embed="rId2"/>
            <a:stretch>
              <a:fillRect/>
            </a:stretch>
          </p:blipFill>
          <p:spPr>
            <a:xfrm>
              <a:off x="7428607" y="3699305"/>
              <a:ext cx="2019300" cy="1905000"/>
            </a:xfrm>
            <a:prstGeom prst="rect">
              <a:avLst/>
            </a:prstGeom>
          </p:spPr>
        </p:pic>
        <p:sp>
          <p:nvSpPr>
            <p:cNvPr id="7" name="TextBox 6">
              <a:extLst>
                <a:ext uri="{FF2B5EF4-FFF2-40B4-BE49-F238E27FC236}">
                  <a16:creationId xmlns:a16="http://schemas.microsoft.com/office/drawing/2014/main" id="{D55C2EAA-E4A3-9C68-7B20-4A59CF72A78C}"/>
                </a:ext>
              </a:extLst>
            </p:cNvPr>
            <p:cNvSpPr txBox="1"/>
            <p:nvPr/>
          </p:nvSpPr>
          <p:spPr>
            <a:xfrm>
              <a:off x="9447906" y="4282474"/>
              <a:ext cx="1814147" cy="416927"/>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t>
              </a:r>
              <a:r>
                <a:rPr lang="en-US" dirty="0">
                  <a:solidFill>
                    <a:schemeClr val="tx1"/>
                  </a:solidFill>
                  <a:latin typeface="Arial" panose="020B0604020202020204" pitchFamily="34" charset="0"/>
                  <a:cs typeface="Arial" panose="020B0604020202020204" pitchFamily="34" charset="0"/>
                </a:rPr>
                <a:t>ollections</a:t>
              </a:r>
              <a:endParaRPr lang="en-US" dirty="0">
                <a:latin typeface="Arial" panose="020B0604020202020204" pitchFamily="34" charset="0"/>
                <a:cs typeface="Arial" panose="020B0604020202020204" pitchFamily="34" charset="0"/>
              </a:endParaRPr>
            </a:p>
          </p:txBody>
        </p:sp>
        <p:sp>
          <p:nvSpPr>
            <p:cNvPr id="8" name="Right Brace 7">
              <a:extLst>
                <a:ext uri="{FF2B5EF4-FFF2-40B4-BE49-F238E27FC236}">
                  <a16:creationId xmlns:a16="http://schemas.microsoft.com/office/drawing/2014/main" id="{B4847D73-5394-3C59-1AFA-E46A799879BA}"/>
                </a:ext>
              </a:extLst>
            </p:cNvPr>
            <p:cNvSpPr/>
            <p:nvPr/>
          </p:nvSpPr>
          <p:spPr>
            <a:xfrm>
              <a:off x="9242755" y="4019794"/>
              <a:ext cx="205152" cy="92132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F3425E8-9A27-241F-29ED-52FD5DB04C34}"/>
                </a:ext>
              </a:extLst>
            </p:cNvPr>
            <p:cNvSpPr txBox="1"/>
            <p:nvPr/>
          </p:nvSpPr>
          <p:spPr>
            <a:xfrm>
              <a:off x="9469421" y="4972734"/>
              <a:ext cx="3360164" cy="72962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B</a:t>
              </a:r>
              <a:r>
                <a:rPr lang="en-US" dirty="0">
                  <a:solidFill>
                    <a:schemeClr val="tx1"/>
                  </a:solidFill>
                  <a:latin typeface="Arial" panose="020B0604020202020204" pitchFamily="34" charset="0"/>
                  <a:cs typeface="Arial" panose="020B0604020202020204" pitchFamily="34" charset="0"/>
                </a:rPr>
                <a:t>undle product</a:t>
              </a:r>
            </a:p>
            <a:p>
              <a:r>
                <a:rPr lang="en-US" dirty="0">
                  <a:latin typeface="Arial" panose="020B0604020202020204" pitchFamily="34" charset="0"/>
                  <a:cs typeface="Arial" panose="020B0604020202020204" pitchFamily="34" charset="0"/>
                </a:rPr>
                <a:t>(label + *.txt description)</a:t>
              </a:r>
            </a:p>
          </p:txBody>
        </p:sp>
        <p:sp>
          <p:nvSpPr>
            <p:cNvPr id="10" name="Right Brace 9">
              <a:extLst>
                <a:ext uri="{FF2B5EF4-FFF2-40B4-BE49-F238E27FC236}">
                  <a16:creationId xmlns:a16="http://schemas.microsoft.com/office/drawing/2014/main" id="{59F1DDF3-574B-64D6-F6AA-25423F0902DE}"/>
                </a:ext>
              </a:extLst>
            </p:cNvPr>
            <p:cNvSpPr/>
            <p:nvPr/>
          </p:nvSpPr>
          <p:spPr>
            <a:xfrm>
              <a:off x="9257631" y="5063626"/>
              <a:ext cx="173175" cy="5016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1ACC0F1-E2E9-0E8A-528A-B4CBC3E315D0}"/>
                </a:ext>
              </a:extLst>
            </p:cNvPr>
            <p:cNvSpPr txBox="1"/>
            <p:nvPr/>
          </p:nvSpPr>
          <p:spPr>
            <a:xfrm>
              <a:off x="6912490" y="3092961"/>
              <a:ext cx="4751237" cy="416927"/>
            </a:xfrm>
            <a:prstGeom prst="rect">
              <a:avLst/>
            </a:prstGeom>
            <a:noFill/>
          </p:spPr>
          <p:txBody>
            <a:bodyPr wrap="square">
              <a:spAutoFit/>
            </a:bodyPr>
            <a:lstStyle/>
            <a:p>
              <a:r>
                <a:rPr lang="en-US" b="1" dirty="0" err="1">
                  <a:solidFill>
                    <a:schemeClr val="tx1"/>
                  </a:solidFill>
                  <a:latin typeface="Arial" panose="020B0604020202020204" pitchFamily="34" charset="0"/>
                  <a:cs typeface="Arial" panose="020B0604020202020204" pitchFamily="34" charset="0"/>
                </a:rPr>
                <a:t>BepiColombo</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bc</a:t>
              </a:r>
              <a:r>
                <a:rPr lang="en-US" b="1" dirty="0">
                  <a:solidFill>
                    <a:schemeClr val="tx1"/>
                  </a:solidFill>
                  <a:latin typeface="Arial" panose="020B0604020202020204" pitchFamily="34" charset="0"/>
                  <a:cs typeface="Arial" panose="020B0604020202020204" pitchFamily="34" charset="0"/>
                </a:rPr>
                <a:t>) mission example</a:t>
              </a:r>
              <a:r>
                <a:rPr lang="en-US" dirty="0">
                  <a:solidFill>
                    <a:schemeClr val="tx1"/>
                  </a:solidFill>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276DE716-13CA-0DD2-F0B2-12A912DB094A}"/>
                </a:ext>
              </a:extLst>
            </p:cNvPr>
            <p:cNvSpPr txBox="1"/>
            <p:nvPr/>
          </p:nvSpPr>
          <p:spPr>
            <a:xfrm>
              <a:off x="825249" y="2311755"/>
              <a:ext cx="5426645" cy="416927"/>
            </a:xfrm>
            <a:prstGeom prst="rect">
              <a:avLst/>
            </a:prstGeom>
            <a:noFill/>
          </p:spPr>
          <p:txBody>
            <a:bodyPr wrap="square">
              <a:spAutoFit/>
            </a:bodyPr>
            <a:lstStyle/>
            <a:p>
              <a:r>
                <a:rPr lang="en-US" b="1" dirty="0">
                  <a:solidFill>
                    <a:schemeClr val="tx1"/>
                  </a:solidFill>
                  <a:latin typeface="Arial" panose="020B0604020202020204" pitchFamily="34" charset="0"/>
                  <a:cs typeface="Arial" panose="020B0604020202020204" pitchFamily="34" charset="0"/>
                </a:rPr>
                <a:t>PSA master and context bundles example</a:t>
              </a:r>
            </a:p>
          </p:txBody>
        </p:sp>
        <p:pic>
          <p:nvPicPr>
            <p:cNvPr id="14" name="Picture 13">
              <a:extLst>
                <a:ext uri="{FF2B5EF4-FFF2-40B4-BE49-F238E27FC236}">
                  <a16:creationId xmlns:a16="http://schemas.microsoft.com/office/drawing/2014/main" id="{62BF7D82-E22F-B85B-817A-BC8525839245}"/>
                </a:ext>
              </a:extLst>
            </p:cNvPr>
            <p:cNvPicPr>
              <a:picLocks noChangeAspect="1"/>
            </p:cNvPicPr>
            <p:nvPr/>
          </p:nvPicPr>
          <p:blipFill>
            <a:blip r:embed="rId3"/>
            <a:stretch>
              <a:fillRect/>
            </a:stretch>
          </p:blipFill>
          <p:spPr>
            <a:xfrm>
              <a:off x="1544838" y="3739292"/>
              <a:ext cx="2374900" cy="2527300"/>
            </a:xfrm>
            <a:prstGeom prst="rect">
              <a:avLst/>
            </a:prstGeom>
          </p:spPr>
        </p:pic>
        <p:sp>
          <p:nvSpPr>
            <p:cNvPr id="15" name="TextBox 14">
              <a:extLst>
                <a:ext uri="{FF2B5EF4-FFF2-40B4-BE49-F238E27FC236}">
                  <a16:creationId xmlns:a16="http://schemas.microsoft.com/office/drawing/2014/main" id="{5D3AC131-8152-FA3E-86BC-925740CE67EC}"/>
                </a:ext>
              </a:extLst>
            </p:cNvPr>
            <p:cNvSpPr txBox="1"/>
            <p:nvPr/>
          </p:nvSpPr>
          <p:spPr>
            <a:xfrm>
              <a:off x="3968215" y="4765733"/>
              <a:ext cx="1814147" cy="416927"/>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t>
              </a:r>
              <a:r>
                <a:rPr lang="en-US" dirty="0">
                  <a:solidFill>
                    <a:schemeClr val="tx1"/>
                  </a:solidFill>
                  <a:latin typeface="Arial" panose="020B0604020202020204" pitchFamily="34" charset="0"/>
                  <a:cs typeface="Arial" panose="020B0604020202020204" pitchFamily="34" charset="0"/>
                </a:rPr>
                <a:t>ollections</a:t>
              </a:r>
              <a:endParaRPr lang="en-US" dirty="0">
                <a:latin typeface="Arial" panose="020B0604020202020204" pitchFamily="34" charset="0"/>
                <a:cs typeface="Arial" panose="020B0604020202020204" pitchFamily="34" charset="0"/>
              </a:endParaRPr>
            </a:p>
          </p:txBody>
        </p:sp>
        <p:sp>
          <p:nvSpPr>
            <p:cNvPr id="16" name="Right Brace 15">
              <a:extLst>
                <a:ext uri="{FF2B5EF4-FFF2-40B4-BE49-F238E27FC236}">
                  <a16:creationId xmlns:a16="http://schemas.microsoft.com/office/drawing/2014/main" id="{F7474809-1B93-8819-74FC-3E1C3C587CE3}"/>
                </a:ext>
              </a:extLst>
            </p:cNvPr>
            <p:cNvSpPr/>
            <p:nvPr/>
          </p:nvSpPr>
          <p:spPr>
            <a:xfrm>
              <a:off x="3765679" y="4082773"/>
              <a:ext cx="202536" cy="180681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0C04418-6EBD-B8CD-7B29-1E949A9B7CC3}"/>
                </a:ext>
              </a:extLst>
            </p:cNvPr>
            <p:cNvSpPr txBox="1"/>
            <p:nvPr/>
          </p:nvSpPr>
          <p:spPr>
            <a:xfrm>
              <a:off x="3968215" y="5887274"/>
              <a:ext cx="2177171" cy="416927"/>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Bundle product</a:t>
              </a:r>
              <a:endParaRPr lang="en-US" dirty="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BE578810-F360-044B-7AA7-B983698C6FC3}"/>
                </a:ext>
              </a:extLst>
            </p:cNvPr>
            <p:cNvCxnSpPr>
              <a:cxnSpLocks/>
              <a:stCxn id="17" idx="1"/>
            </p:cNvCxnSpPr>
            <p:nvPr/>
          </p:nvCxnSpPr>
          <p:spPr>
            <a:xfrm flipH="1">
              <a:off x="3572041" y="6095738"/>
              <a:ext cx="3961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C13D3432-0A66-AE68-E9DD-C1C7C1DD5BF1}"/>
                </a:ext>
              </a:extLst>
            </p:cNvPr>
            <p:cNvPicPr>
              <a:picLocks noChangeAspect="1"/>
            </p:cNvPicPr>
            <p:nvPr/>
          </p:nvPicPr>
          <p:blipFill>
            <a:blip r:embed="rId4"/>
            <a:stretch>
              <a:fillRect/>
            </a:stretch>
          </p:blipFill>
          <p:spPr>
            <a:xfrm>
              <a:off x="1527738" y="2770191"/>
              <a:ext cx="1816100" cy="965200"/>
            </a:xfrm>
            <a:prstGeom prst="rect">
              <a:avLst/>
            </a:prstGeom>
          </p:spPr>
        </p:pic>
        <p:sp>
          <p:nvSpPr>
            <p:cNvPr id="24" name="TextBox 23">
              <a:extLst>
                <a:ext uri="{FF2B5EF4-FFF2-40B4-BE49-F238E27FC236}">
                  <a16:creationId xmlns:a16="http://schemas.microsoft.com/office/drawing/2014/main" id="{D620C394-874C-8D50-798F-04D0B3BB39F8}"/>
                </a:ext>
              </a:extLst>
            </p:cNvPr>
            <p:cNvSpPr txBox="1"/>
            <p:nvPr/>
          </p:nvSpPr>
          <p:spPr>
            <a:xfrm>
              <a:off x="3958788" y="3001627"/>
              <a:ext cx="1814147" cy="416927"/>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t>
              </a:r>
              <a:r>
                <a:rPr lang="en-US" dirty="0">
                  <a:solidFill>
                    <a:schemeClr val="tx1"/>
                  </a:solidFill>
                  <a:latin typeface="Arial" panose="020B0604020202020204" pitchFamily="34" charset="0"/>
                  <a:cs typeface="Arial" panose="020B0604020202020204" pitchFamily="34" charset="0"/>
                </a:rPr>
                <a:t>ollections</a:t>
              </a:r>
              <a:endParaRPr lang="en-US" dirty="0">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8C012EC7-2F42-BA30-2414-7410C5FE53EB}"/>
                </a:ext>
              </a:extLst>
            </p:cNvPr>
            <p:cNvCxnSpPr>
              <a:cxnSpLocks/>
            </p:cNvCxnSpPr>
            <p:nvPr/>
          </p:nvCxnSpPr>
          <p:spPr>
            <a:xfrm flipH="1">
              <a:off x="3548274" y="3186293"/>
              <a:ext cx="396174" cy="4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B9A0D79-D1DC-2135-012C-8315B9C3BF78}"/>
                </a:ext>
              </a:extLst>
            </p:cNvPr>
            <p:cNvSpPr txBox="1"/>
            <p:nvPr/>
          </p:nvSpPr>
          <p:spPr>
            <a:xfrm>
              <a:off x="3968215" y="3337944"/>
              <a:ext cx="2177171" cy="416927"/>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Bundle product</a:t>
              </a:r>
              <a:endParaRPr lang="en-US"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82549F32-D8C5-1BC0-21E0-D75ACC1EB529}"/>
                </a:ext>
              </a:extLst>
            </p:cNvPr>
            <p:cNvCxnSpPr>
              <a:cxnSpLocks/>
              <a:stCxn id="26" idx="1"/>
            </p:cNvCxnSpPr>
            <p:nvPr/>
          </p:nvCxnSpPr>
          <p:spPr>
            <a:xfrm flipH="1">
              <a:off x="3572041" y="3546407"/>
              <a:ext cx="3961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3" name="Right Brace 32">
            <a:extLst>
              <a:ext uri="{FF2B5EF4-FFF2-40B4-BE49-F238E27FC236}">
                <a16:creationId xmlns:a16="http://schemas.microsoft.com/office/drawing/2014/main" id="{A851B1C9-0705-B70D-9E44-BE4CA93390D5}"/>
              </a:ext>
            </a:extLst>
          </p:cNvPr>
          <p:cNvSpPr/>
          <p:nvPr/>
        </p:nvSpPr>
        <p:spPr>
          <a:xfrm flipH="1">
            <a:off x="1924947" y="3943495"/>
            <a:ext cx="226812" cy="22218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E83A5B2C-0EA7-9438-F588-68BCA7CB67B9}"/>
              </a:ext>
            </a:extLst>
          </p:cNvPr>
          <p:cNvSpPr/>
          <p:nvPr/>
        </p:nvSpPr>
        <p:spPr>
          <a:xfrm flipH="1">
            <a:off x="1919159" y="3068037"/>
            <a:ext cx="226812" cy="84454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EFEE7539-6B5D-A6C6-2FB5-A110D9B32F58}"/>
              </a:ext>
            </a:extLst>
          </p:cNvPr>
          <p:cNvSpPr txBox="1"/>
          <p:nvPr/>
        </p:nvSpPr>
        <p:spPr>
          <a:xfrm>
            <a:off x="528389" y="3251973"/>
            <a:ext cx="1466850" cy="369332"/>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PSA bundle</a:t>
            </a:r>
            <a:endParaRPr lang="en-US" dirty="0"/>
          </a:p>
        </p:txBody>
      </p:sp>
      <p:sp>
        <p:nvSpPr>
          <p:cNvPr id="37" name="TextBox 36">
            <a:extLst>
              <a:ext uri="{FF2B5EF4-FFF2-40B4-BE49-F238E27FC236}">
                <a16:creationId xmlns:a16="http://schemas.microsoft.com/office/drawing/2014/main" id="{A95FB0D1-436A-E3AB-F58E-1C44BB1C42F3}"/>
              </a:ext>
            </a:extLst>
          </p:cNvPr>
          <p:cNvSpPr txBox="1"/>
          <p:nvPr/>
        </p:nvSpPr>
        <p:spPr>
          <a:xfrm>
            <a:off x="528389" y="4667977"/>
            <a:ext cx="1466850" cy="646331"/>
          </a:xfrm>
          <a:prstGeom prst="rect">
            <a:avLst/>
          </a:prstGeom>
          <a:noFill/>
        </p:spPr>
        <p:txBody>
          <a:bodyPr wrap="square">
            <a:spAutoFit/>
          </a:bodyPr>
          <a:lstStyle/>
          <a:p>
            <a:r>
              <a:rPr lang="en-US" dirty="0">
                <a:solidFill>
                  <a:schemeClr val="tx1"/>
                </a:solidFill>
                <a:latin typeface="Arial" panose="020B0604020202020204" pitchFamily="34" charset="0"/>
                <a:cs typeface="Arial" panose="020B0604020202020204" pitchFamily="34" charset="0"/>
              </a:rPr>
              <a:t>PSA context bundle</a:t>
            </a:r>
            <a:endParaRPr lang="en-US" dirty="0"/>
          </a:p>
        </p:txBody>
      </p:sp>
    </p:spTree>
    <p:extLst>
      <p:ext uri="{BB962C8B-B14F-4D97-AF65-F5344CB8AC3E}">
        <p14:creationId xmlns:p14="http://schemas.microsoft.com/office/powerpoint/2010/main" val="372713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02361-CE9E-CB5B-46E8-52BAF76B5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E01ED-5136-B56E-2ECC-3E64ACF56D01}"/>
              </a:ext>
            </a:extLst>
          </p:cNvPr>
          <p:cNvSpPr>
            <a:spLocks noGrp="1"/>
          </p:cNvSpPr>
          <p:nvPr>
            <p:ph type="title"/>
          </p:nvPr>
        </p:nvSpPr>
        <p:spPr>
          <a:xfrm>
            <a:off x="216000" y="160401"/>
            <a:ext cx="10108800" cy="553998"/>
          </a:xfrm>
        </p:spPr>
        <p:txBody>
          <a:bodyPr/>
          <a:lstStyle/>
          <a:p>
            <a:r>
              <a:rPr lang="en-US" dirty="0" err="1"/>
              <a:t>Product_Bundle</a:t>
            </a:r>
            <a:r>
              <a:rPr lang="en-US" dirty="0"/>
              <a:t>: PSA Context bundle</a:t>
            </a:r>
          </a:p>
        </p:txBody>
      </p:sp>
      <p:sp>
        <p:nvSpPr>
          <p:cNvPr id="3" name="Content Placeholder 2">
            <a:extLst>
              <a:ext uri="{FF2B5EF4-FFF2-40B4-BE49-F238E27FC236}">
                <a16:creationId xmlns:a16="http://schemas.microsoft.com/office/drawing/2014/main" id="{316B4AB8-1E29-FD6B-AEB9-8AA14E4552A3}"/>
              </a:ext>
            </a:extLst>
          </p:cNvPr>
          <p:cNvSpPr>
            <a:spLocks noGrp="1"/>
          </p:cNvSpPr>
          <p:nvPr>
            <p:ph idx="1"/>
          </p:nvPr>
        </p:nvSpPr>
        <p:spPr/>
        <p:txBody>
          <a:bodyPr/>
          <a:lstStyle/>
          <a:p>
            <a:endParaRPr lang="en-US" dirty="0"/>
          </a:p>
          <a:p>
            <a:endParaRPr lang="en-US" dirty="0"/>
          </a:p>
        </p:txBody>
      </p:sp>
      <p:pic>
        <p:nvPicPr>
          <p:cNvPr id="12" name="Picture 11">
            <a:extLst>
              <a:ext uri="{FF2B5EF4-FFF2-40B4-BE49-F238E27FC236}">
                <a16:creationId xmlns:a16="http://schemas.microsoft.com/office/drawing/2014/main" id="{90ADEB66-E2C6-7A57-D3DA-E93906797BB3}"/>
              </a:ext>
            </a:extLst>
          </p:cNvPr>
          <p:cNvPicPr>
            <a:picLocks noChangeAspect="1"/>
          </p:cNvPicPr>
          <p:nvPr/>
        </p:nvPicPr>
        <p:blipFill>
          <a:blip r:embed="rId2"/>
          <a:srcRect l="207" b="906"/>
          <a:stretch/>
        </p:blipFill>
        <p:spPr>
          <a:xfrm>
            <a:off x="753035" y="1142593"/>
            <a:ext cx="10556026" cy="4789432"/>
          </a:xfrm>
          <a:prstGeom prst="rect">
            <a:avLst/>
          </a:prstGeom>
          <a:ln>
            <a:noFill/>
          </a:ln>
        </p:spPr>
      </p:pic>
    </p:spTree>
    <p:extLst>
      <p:ext uri="{BB962C8B-B14F-4D97-AF65-F5344CB8AC3E}">
        <p14:creationId xmlns:p14="http://schemas.microsoft.com/office/powerpoint/2010/main" val="362576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76D9-EA6E-BAB8-7E20-48E2347F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4E995-600D-3742-59A8-2177EA42A9BB}"/>
              </a:ext>
            </a:extLst>
          </p:cNvPr>
          <p:cNvSpPr>
            <a:spLocks noGrp="1"/>
          </p:cNvSpPr>
          <p:nvPr>
            <p:ph type="title"/>
          </p:nvPr>
        </p:nvSpPr>
        <p:spPr>
          <a:xfrm>
            <a:off x="216000" y="160401"/>
            <a:ext cx="10108800" cy="553998"/>
          </a:xfrm>
        </p:spPr>
        <p:txBody>
          <a:bodyPr/>
          <a:lstStyle/>
          <a:p>
            <a:r>
              <a:rPr lang="en-US" dirty="0" err="1"/>
              <a:t>Product_Bundle</a:t>
            </a:r>
            <a:r>
              <a:rPr lang="en-US" dirty="0"/>
              <a:t>: PSA Context bundle</a:t>
            </a:r>
          </a:p>
        </p:txBody>
      </p:sp>
      <p:sp>
        <p:nvSpPr>
          <p:cNvPr id="3" name="Content Placeholder 2">
            <a:extLst>
              <a:ext uri="{FF2B5EF4-FFF2-40B4-BE49-F238E27FC236}">
                <a16:creationId xmlns:a16="http://schemas.microsoft.com/office/drawing/2014/main" id="{0C90AC27-131E-25A0-25B5-301C15BB0286}"/>
              </a:ext>
            </a:extLst>
          </p:cNvPr>
          <p:cNvSpPr>
            <a:spLocks noGrp="1"/>
          </p:cNvSpPr>
          <p:nvPr>
            <p:ph idx="1"/>
          </p:nvPr>
        </p:nvSpPr>
        <p:spPr/>
        <p:txBody>
          <a:bodyPr/>
          <a:lstStyle/>
          <a:p>
            <a:endParaRPr lang="en-US" dirty="0"/>
          </a:p>
          <a:p>
            <a:endParaRPr lang="en-US" dirty="0"/>
          </a:p>
        </p:txBody>
      </p:sp>
      <p:pic>
        <p:nvPicPr>
          <p:cNvPr id="12" name="Picture 11">
            <a:extLst>
              <a:ext uri="{FF2B5EF4-FFF2-40B4-BE49-F238E27FC236}">
                <a16:creationId xmlns:a16="http://schemas.microsoft.com/office/drawing/2014/main" id="{3639C0FA-8701-975B-C9F3-CEC18E54C71D}"/>
              </a:ext>
            </a:extLst>
          </p:cNvPr>
          <p:cNvPicPr>
            <a:picLocks noChangeAspect="1"/>
          </p:cNvPicPr>
          <p:nvPr/>
        </p:nvPicPr>
        <p:blipFill>
          <a:blip r:embed="rId2"/>
          <a:srcRect l="207" b="1025"/>
          <a:stretch/>
        </p:blipFill>
        <p:spPr>
          <a:xfrm>
            <a:off x="753035" y="1142593"/>
            <a:ext cx="10556026" cy="4783645"/>
          </a:xfrm>
          <a:prstGeom prst="rect">
            <a:avLst/>
          </a:prstGeom>
          <a:ln>
            <a:noFill/>
          </a:ln>
        </p:spPr>
      </p:pic>
      <p:sp>
        <p:nvSpPr>
          <p:cNvPr id="18" name="Rectangle 17">
            <a:extLst>
              <a:ext uri="{FF2B5EF4-FFF2-40B4-BE49-F238E27FC236}">
                <a16:creationId xmlns:a16="http://schemas.microsoft.com/office/drawing/2014/main" id="{3ED0BC7B-AA7C-6913-DEE0-442B6058ACF4}"/>
              </a:ext>
            </a:extLst>
          </p:cNvPr>
          <p:cNvSpPr/>
          <p:nvPr/>
        </p:nvSpPr>
        <p:spPr>
          <a:xfrm>
            <a:off x="989704" y="2743200"/>
            <a:ext cx="3496235" cy="796066"/>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E9C295-CF6C-B265-3A8E-C7EB5A67D597}"/>
              </a:ext>
            </a:extLst>
          </p:cNvPr>
          <p:cNvSpPr txBox="1"/>
          <p:nvPr/>
        </p:nvSpPr>
        <p:spPr>
          <a:xfrm>
            <a:off x="4722608" y="2943785"/>
            <a:ext cx="3801041" cy="369332"/>
          </a:xfrm>
          <a:prstGeom prst="rect">
            <a:avLst/>
          </a:prstGeom>
          <a:noFill/>
        </p:spPr>
        <p:txBody>
          <a:bodyPr wrap="none" rtlCol="0">
            <a:spAutoFit/>
          </a:bodyPr>
          <a:lstStyle/>
          <a:p>
            <a:r>
              <a:rPr lang="en-US" b="1" dirty="0">
                <a:solidFill>
                  <a:schemeClr val="accent2"/>
                </a:solidFill>
                <a:latin typeface="Arial" panose="020B0604020202020204" pitchFamily="34" charset="0"/>
                <a:cs typeface="Arial" panose="020B0604020202020204" pitchFamily="34" charset="0"/>
              </a:rPr>
              <a:t>The product is an archive bundle</a:t>
            </a:r>
          </a:p>
        </p:txBody>
      </p:sp>
      <p:sp>
        <p:nvSpPr>
          <p:cNvPr id="24" name="Rectangle 23">
            <a:extLst>
              <a:ext uri="{FF2B5EF4-FFF2-40B4-BE49-F238E27FC236}">
                <a16:creationId xmlns:a16="http://schemas.microsoft.com/office/drawing/2014/main" id="{AE156608-C1EB-2B2F-A612-2622D4DFE0E6}"/>
              </a:ext>
            </a:extLst>
          </p:cNvPr>
          <p:cNvSpPr/>
          <p:nvPr/>
        </p:nvSpPr>
        <p:spPr>
          <a:xfrm>
            <a:off x="753036" y="1503557"/>
            <a:ext cx="1326488" cy="2220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2649CD-BBBE-883D-1F2E-2129FA1DC10D}"/>
              </a:ext>
            </a:extLst>
          </p:cNvPr>
          <p:cNvSpPr/>
          <p:nvPr/>
        </p:nvSpPr>
        <p:spPr>
          <a:xfrm>
            <a:off x="753036" y="5715407"/>
            <a:ext cx="1473970" cy="260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EA972-057E-4449-0853-8BD6059D2933}"/>
              </a:ext>
            </a:extLst>
          </p:cNvPr>
          <p:cNvSpPr/>
          <p:nvPr/>
        </p:nvSpPr>
        <p:spPr>
          <a:xfrm>
            <a:off x="753036" y="1760623"/>
            <a:ext cx="9571764" cy="94877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3F416E-4BCA-A801-5691-01F2E1336CD7}"/>
              </a:ext>
            </a:extLst>
          </p:cNvPr>
          <p:cNvSpPr/>
          <p:nvPr/>
        </p:nvSpPr>
        <p:spPr>
          <a:xfrm>
            <a:off x="989704" y="3601160"/>
            <a:ext cx="9571764" cy="2003227"/>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88104E-C6B2-6352-D428-792461265A0C}"/>
              </a:ext>
            </a:extLst>
          </p:cNvPr>
          <p:cNvSpPr/>
          <p:nvPr/>
        </p:nvSpPr>
        <p:spPr>
          <a:xfrm>
            <a:off x="753034" y="1093023"/>
            <a:ext cx="10556026" cy="393757"/>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18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16A63-289E-E2D6-4BF6-804CF5E86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64FF9-65E3-2BD8-5E37-9B27B91F3A69}"/>
              </a:ext>
            </a:extLst>
          </p:cNvPr>
          <p:cNvSpPr>
            <a:spLocks noGrp="1"/>
          </p:cNvSpPr>
          <p:nvPr>
            <p:ph type="title"/>
          </p:nvPr>
        </p:nvSpPr>
        <p:spPr>
          <a:xfrm>
            <a:off x="216000" y="160401"/>
            <a:ext cx="10108800" cy="553998"/>
          </a:xfrm>
        </p:spPr>
        <p:txBody>
          <a:bodyPr/>
          <a:lstStyle/>
          <a:p>
            <a:r>
              <a:rPr lang="en-US" dirty="0" err="1"/>
              <a:t>Product_Bundle</a:t>
            </a:r>
            <a:r>
              <a:rPr lang="en-US" dirty="0"/>
              <a:t>: PSA Context bundle</a:t>
            </a:r>
          </a:p>
        </p:txBody>
      </p:sp>
      <p:sp>
        <p:nvSpPr>
          <p:cNvPr id="3" name="Content Placeholder 2">
            <a:extLst>
              <a:ext uri="{FF2B5EF4-FFF2-40B4-BE49-F238E27FC236}">
                <a16:creationId xmlns:a16="http://schemas.microsoft.com/office/drawing/2014/main" id="{343E0EA1-ADC1-26AA-1D2D-88C9EFE69B88}"/>
              </a:ext>
            </a:extLst>
          </p:cNvPr>
          <p:cNvSpPr>
            <a:spLocks noGrp="1"/>
          </p:cNvSpPr>
          <p:nvPr>
            <p:ph idx="1"/>
          </p:nvPr>
        </p:nvSpPr>
        <p:spPr/>
        <p:txBody>
          <a:bodyPr/>
          <a:lstStyle/>
          <a:p>
            <a:endParaRPr lang="en-US" dirty="0"/>
          </a:p>
          <a:p>
            <a:endParaRPr lang="en-US" dirty="0"/>
          </a:p>
        </p:txBody>
      </p:sp>
      <p:pic>
        <p:nvPicPr>
          <p:cNvPr id="12" name="Picture 11">
            <a:extLst>
              <a:ext uri="{FF2B5EF4-FFF2-40B4-BE49-F238E27FC236}">
                <a16:creationId xmlns:a16="http://schemas.microsoft.com/office/drawing/2014/main" id="{F37D7809-5A39-7FE6-5B97-297D6BCF69D6}"/>
              </a:ext>
            </a:extLst>
          </p:cNvPr>
          <p:cNvPicPr>
            <a:picLocks noChangeAspect="1"/>
          </p:cNvPicPr>
          <p:nvPr/>
        </p:nvPicPr>
        <p:blipFill>
          <a:blip r:embed="rId2"/>
          <a:srcRect l="207" b="1025"/>
          <a:stretch/>
        </p:blipFill>
        <p:spPr>
          <a:xfrm>
            <a:off x="753035" y="1142593"/>
            <a:ext cx="10556026" cy="4783645"/>
          </a:xfrm>
          <a:prstGeom prst="rect">
            <a:avLst/>
          </a:prstGeom>
          <a:ln>
            <a:noFill/>
          </a:ln>
        </p:spPr>
      </p:pic>
      <p:sp>
        <p:nvSpPr>
          <p:cNvPr id="4" name="Rectangle 3">
            <a:extLst>
              <a:ext uri="{FF2B5EF4-FFF2-40B4-BE49-F238E27FC236}">
                <a16:creationId xmlns:a16="http://schemas.microsoft.com/office/drawing/2014/main" id="{263F3E1D-F88C-E4FE-B4F5-6CEE7767E4D8}"/>
              </a:ext>
            </a:extLst>
          </p:cNvPr>
          <p:cNvSpPr/>
          <p:nvPr/>
        </p:nvSpPr>
        <p:spPr>
          <a:xfrm>
            <a:off x="753036" y="1536350"/>
            <a:ext cx="9571764" cy="117304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081C11-9599-6563-F77B-748BBB5A1BCD}"/>
              </a:ext>
            </a:extLst>
          </p:cNvPr>
          <p:cNvSpPr/>
          <p:nvPr/>
        </p:nvSpPr>
        <p:spPr>
          <a:xfrm>
            <a:off x="989704" y="2832114"/>
            <a:ext cx="9571764" cy="646331"/>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510661-8B4F-16C8-E40B-5B54189F30F9}"/>
              </a:ext>
            </a:extLst>
          </p:cNvPr>
          <p:cNvSpPr/>
          <p:nvPr/>
        </p:nvSpPr>
        <p:spPr>
          <a:xfrm>
            <a:off x="753034" y="1093023"/>
            <a:ext cx="10556026" cy="47015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2F1EA3-1542-E1A6-4E81-6722D7251933}"/>
              </a:ext>
            </a:extLst>
          </p:cNvPr>
          <p:cNvSpPr/>
          <p:nvPr/>
        </p:nvSpPr>
        <p:spPr>
          <a:xfrm>
            <a:off x="989704" y="3595709"/>
            <a:ext cx="5819887" cy="200867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96BF69-DDEA-6190-47E8-21F78EAAB278}"/>
              </a:ext>
            </a:extLst>
          </p:cNvPr>
          <p:cNvSpPr txBox="1"/>
          <p:nvPr/>
        </p:nvSpPr>
        <p:spPr>
          <a:xfrm>
            <a:off x="6964639" y="2536310"/>
            <a:ext cx="4189374" cy="646331"/>
          </a:xfrm>
          <a:prstGeom prst="rect">
            <a:avLst/>
          </a:prstGeom>
          <a:noFill/>
        </p:spPr>
        <p:txBody>
          <a:bodyPr wrap="square" rtlCol="0">
            <a:spAutoFit/>
          </a:bodyPr>
          <a:lstStyle/>
          <a:p>
            <a:r>
              <a:rPr lang="en-US" b="1" dirty="0">
                <a:solidFill>
                  <a:schemeClr val="accent1"/>
                </a:solidFill>
                <a:latin typeface="Arial" panose="020B0604020202020204" pitchFamily="34" charset="0"/>
                <a:cs typeface="Arial" panose="020B0604020202020204" pitchFamily="34" charset="0"/>
              </a:rPr>
              <a:t>The bundle references all the collections existing in the bundle</a:t>
            </a:r>
          </a:p>
        </p:txBody>
      </p:sp>
      <p:sp>
        <p:nvSpPr>
          <p:cNvPr id="9" name="Rectangle 8">
            <a:extLst>
              <a:ext uri="{FF2B5EF4-FFF2-40B4-BE49-F238E27FC236}">
                <a16:creationId xmlns:a16="http://schemas.microsoft.com/office/drawing/2014/main" id="{C30FD1A0-CF67-5B5D-DF4F-CB9AC598FF96}"/>
              </a:ext>
            </a:extLst>
          </p:cNvPr>
          <p:cNvSpPr/>
          <p:nvPr/>
        </p:nvSpPr>
        <p:spPr>
          <a:xfrm>
            <a:off x="619686" y="5730863"/>
            <a:ext cx="9571764" cy="31263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7B1B7A-E660-7985-E1C0-BA405A9DF3CB}"/>
              </a:ext>
            </a:extLst>
          </p:cNvPr>
          <p:cNvPicPr>
            <a:picLocks noChangeAspect="1"/>
          </p:cNvPicPr>
          <p:nvPr/>
        </p:nvPicPr>
        <p:blipFill>
          <a:blip r:embed="rId3"/>
          <a:stretch>
            <a:fillRect/>
          </a:stretch>
        </p:blipFill>
        <p:spPr>
          <a:xfrm>
            <a:off x="7816550" y="3317222"/>
            <a:ext cx="2374900" cy="2527300"/>
          </a:xfrm>
          <a:prstGeom prst="rect">
            <a:avLst/>
          </a:prstGeom>
        </p:spPr>
      </p:pic>
      <p:sp>
        <p:nvSpPr>
          <p:cNvPr id="11" name="Left Brace 10">
            <a:extLst>
              <a:ext uri="{FF2B5EF4-FFF2-40B4-BE49-F238E27FC236}">
                <a16:creationId xmlns:a16="http://schemas.microsoft.com/office/drawing/2014/main" id="{158BD020-2162-E36E-E103-42D66D89F78A}"/>
              </a:ext>
            </a:extLst>
          </p:cNvPr>
          <p:cNvSpPr/>
          <p:nvPr/>
        </p:nvSpPr>
        <p:spPr>
          <a:xfrm>
            <a:off x="7620000" y="3631521"/>
            <a:ext cx="196550" cy="1946263"/>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00E6991-815C-4B88-0BEE-CBA3D0C64D14}"/>
              </a:ext>
            </a:extLst>
          </p:cNvPr>
          <p:cNvCxnSpPr>
            <a:stCxn id="7" idx="3"/>
            <a:endCxn id="11" idx="1"/>
          </p:cNvCxnSpPr>
          <p:nvPr/>
        </p:nvCxnSpPr>
        <p:spPr>
          <a:xfrm>
            <a:off x="6809591" y="4600048"/>
            <a:ext cx="810409" cy="460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32141"/>
      </p:ext>
    </p:extLst>
  </p:cSld>
  <p:clrMapOvr>
    <a:masterClrMapping/>
  </p:clrMapOvr>
</p:sld>
</file>

<file path=ppt/theme/theme1.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9C0268B4-711E-4FBB-BAE5-F8FEBB76970A}"/>
    </a:ext>
  </a:extLst>
</a:theme>
</file>

<file path=ppt/theme/theme2.xml><?xml version="1.0" encoding="utf-8"?>
<a:theme xmlns:a="http://schemas.openxmlformats.org/drawingml/2006/main" name="ESA_Presentation_DARK_BG">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764F4D9C-A804-4D60-99F7-473155FFF5E4}"/>
    </a:ext>
  </a:extLst>
</a:theme>
</file>

<file path=ppt/theme/theme3.xml><?xml version="1.0" encoding="utf-8"?>
<a:theme xmlns:a="http://schemas.openxmlformats.org/drawingml/2006/main" name="ESA_Presentation_CLEAR">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3AEE5ACF-C280-4F8F-BB9E-6344961359F0}"/>
    </a:ext>
  </a:extLst>
</a:theme>
</file>

<file path=ppt/theme/theme4.xml><?xml version="1.0" encoding="utf-8"?>
<a:theme xmlns:a="http://schemas.openxmlformats.org/drawingml/2006/main" name="ESA_Presentation_CLEAR_BG">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E2D0CD8D-905A-4E8F-9B87-084F2CF3F7F8}"/>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6cecf9b-e75b-468e-bd21-3447df87bb36" xsi:nil="true"/>
    <lcf76f155ced4ddcb4097134ff3c332f xmlns="e3f94354-f5e8-4aa3-aa3d-ac077d14085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320BA0A263354F97A095DFF6C3C873" ma:contentTypeVersion="14" ma:contentTypeDescription="Create a new document." ma:contentTypeScope="" ma:versionID="248a3f07d1d96173d7cce53d551533b2">
  <xsd:schema xmlns:xsd="http://www.w3.org/2001/XMLSchema" xmlns:xs="http://www.w3.org/2001/XMLSchema" xmlns:p="http://schemas.microsoft.com/office/2006/metadata/properties" xmlns:ns2="e3f94354-f5e8-4aa3-aa3d-ac077d140853" xmlns:ns3="b6cecf9b-e75b-468e-bd21-3447df87bb36" targetNamespace="http://schemas.microsoft.com/office/2006/metadata/properties" ma:root="true" ma:fieldsID="2e889dc080bcdd773176b05e108f531a" ns2:_="" ns3:_="">
    <xsd:import namespace="e3f94354-f5e8-4aa3-aa3d-ac077d140853"/>
    <xsd:import namespace="b6cecf9b-e75b-468e-bd21-3447df87bb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f94354-f5e8-4aa3-aa3d-ac077d140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688d343-e684-46db-b94f-a4cae8ed19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cecf9b-e75b-468e-bd21-3447df87bb3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899895c-aa80-4f85-81d8-e80290016d6e}" ma:internalName="TaxCatchAll" ma:showField="CatchAllData" ma:web="b6cecf9b-e75b-468e-bd21-3447df87bb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8D79E0-F545-4A75-B39D-7B8AF1D9BA85}">
  <ds:schemaRefs>
    <ds:schemaRef ds:uri="http://schemas.microsoft.com/sharepoint/v3/contenttype/forms"/>
  </ds:schemaRefs>
</ds:datastoreItem>
</file>

<file path=customXml/itemProps2.xml><?xml version="1.0" encoding="utf-8"?>
<ds:datastoreItem xmlns:ds="http://schemas.openxmlformats.org/officeDocument/2006/customXml" ds:itemID="{8E22279E-2C4C-4C93-8498-455A58D1433E}">
  <ds:schemaRefs>
    <ds:schemaRef ds:uri="http://purl.org/dc/elements/1.1/"/>
    <ds:schemaRef ds:uri="e3f94354-f5e8-4aa3-aa3d-ac077d140853"/>
    <ds:schemaRef ds:uri="http://schemas.openxmlformats.org/package/2006/metadata/core-properties"/>
    <ds:schemaRef ds:uri="b6cecf9b-e75b-468e-bd21-3447df87bb36"/>
    <ds:schemaRef ds:uri="http://schemas.microsoft.com/office/2006/documentManagement/types"/>
    <ds:schemaRef ds:uri="http://www.w3.org/XML/1998/namespace"/>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47AAE1D-7C8E-430B-B114-3088BAD2C9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f94354-f5e8-4aa3-aa3d-ac077d140853"/>
    <ds:schemaRef ds:uri="b6cecf9b-e75b-468e-bd21-3447df87b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ESA_Presentation_DARK</Template>
  <TotalTime>36758</TotalTime>
  <Words>2194</Words>
  <Application>Microsoft Macintosh PowerPoint</Application>
  <PresentationFormat>Custom</PresentationFormat>
  <Paragraphs>459</Paragraphs>
  <Slides>36</Slides>
  <Notes>12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36</vt:i4>
      </vt:variant>
    </vt:vector>
  </HeadingPairs>
  <TitlesOfParts>
    <vt:vector size="44" baseType="lpstr">
      <vt:lpstr>Arial</vt:lpstr>
      <vt:lpstr>Calibri</vt:lpstr>
      <vt:lpstr>Verdana</vt:lpstr>
      <vt:lpstr>Wingdings</vt:lpstr>
      <vt:lpstr>ESA_Presentation_DARK</vt:lpstr>
      <vt:lpstr>ESA_Presentation_DARK_BG</vt:lpstr>
      <vt:lpstr>ESA_Presentation_CLEAR</vt:lpstr>
      <vt:lpstr>ESA_Presentation_CLEAR_BG</vt:lpstr>
      <vt:lpstr>PowerPoint Presentation</vt:lpstr>
      <vt:lpstr>Take home message </vt:lpstr>
      <vt:lpstr>The most common types of PDS4 products  </vt:lpstr>
      <vt:lpstr>The most common types of PDS4 products  </vt:lpstr>
      <vt:lpstr>Product_XML_Schema</vt:lpstr>
      <vt:lpstr>Product_Bundle</vt:lpstr>
      <vt:lpstr>Product_Bundle: PSA Context bundle</vt:lpstr>
      <vt:lpstr>Product_Bundle: PSA Context bundle</vt:lpstr>
      <vt:lpstr>Product_Bundle: PSA Context bundle</vt:lpstr>
      <vt:lpstr>Product_Bundle</vt:lpstr>
      <vt:lpstr>Product_Collection</vt:lpstr>
      <vt:lpstr>Product_Collection: Instrument host collection</vt:lpstr>
      <vt:lpstr>Product_Collection: Instrument host collection</vt:lpstr>
      <vt:lpstr>Product_Collection: Instrument host collection</vt:lpstr>
      <vt:lpstr>Product_Collection</vt:lpstr>
      <vt:lpstr>Product_Collection: Reminder on expected collections</vt:lpstr>
      <vt:lpstr>Product_Context</vt:lpstr>
      <vt:lpstr>Product_Context: Hierarchy</vt:lpstr>
      <vt:lpstr>Product_Context: Practical usage </vt:lpstr>
      <vt:lpstr>Product_Context</vt:lpstr>
      <vt:lpstr>Product_Context: Some examples of classes</vt:lpstr>
      <vt:lpstr>Product_Context: Instrument class</vt:lpstr>
      <vt:lpstr>We have seen so far…</vt:lpstr>
      <vt:lpstr>The most common types of PDS4 products  </vt:lpstr>
      <vt:lpstr>Basic products: Reminder</vt:lpstr>
      <vt:lpstr>Product_Observational</vt:lpstr>
      <vt:lpstr>Product_Observational</vt:lpstr>
      <vt:lpstr>Product_Observational</vt:lpstr>
      <vt:lpstr>Product_Observational: Connection to other products</vt:lpstr>
      <vt:lpstr>Product_Ancillary</vt:lpstr>
      <vt:lpstr>Product_Ancillary: Example of BepiColombo SIXS-X</vt:lpstr>
      <vt:lpstr>Product_Browse (and Product_Thumbnail)</vt:lpstr>
      <vt:lpstr>Product_Browse (and Product_Thumbnail)</vt:lpstr>
      <vt:lpstr>Product_Document</vt:lpstr>
      <vt:lpstr>More products (less common to data providers)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Mark Bentley</dc:creator>
  <cp:keywords/>
  <dc:description/>
  <cp:lastModifiedBy>Thomas Cornet</cp:lastModifiedBy>
  <cp:revision>19</cp:revision>
  <cp:lastPrinted>2008-08-26T16:26:23Z</cp:lastPrinted>
  <dcterms:created xsi:type="dcterms:W3CDTF">2022-06-15T13:36:28Z</dcterms:created>
  <dcterms:modified xsi:type="dcterms:W3CDTF">2024-11-03T18:17:09Z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TITLE OF PRESENTATION</vt:lpwstr>
  </property>
  <property fmtid="{D5CDD505-2E9C-101B-9397-08002B2CF9AE}" pid="3" name="PSubtitle">
    <vt:lpwstr>TITLE OF PRESENTATION</vt:lpwstr>
  </property>
  <property fmtid="{D5CDD505-2E9C-101B-9397-08002B2CF9AE}" pid="4" name="PAuthor">
    <vt:lpwstr>user</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5GV2.0</vt:lpwstr>
  </property>
  <property fmtid="{D5CDD505-2E9C-101B-9397-08002B2CF9AE}" pid="13" name="ShowESADialog1">
    <vt:bool>true</vt:bool>
  </property>
  <property fmtid="{D5CDD505-2E9C-101B-9397-08002B2CF9AE}" pid="14" name="ContentTypeId">
    <vt:lpwstr>0x010100CE320BA0A263354F97A095DFF6C3C873</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ESA Official Use Only</vt:lpwstr>
  </property>
  <property fmtid="{D5CDD505-2E9C-101B-9397-08002B2CF9AE}" pid="18" name="Classification Caveat">
    <vt:lpwstr/>
  </property>
  <property fmtid="{D5CDD505-2E9C-101B-9397-08002B2CF9AE}" pid="19" name="Status">
    <vt:lpwstr>N/A</vt:lpwstr>
  </property>
  <property fmtid="{D5CDD505-2E9C-101B-9397-08002B2CF9AE}" pid="20" name="bmsSiteName">
    <vt:lpwstr/>
  </property>
  <property fmtid="{D5CDD505-2E9C-101B-9397-08002B2CF9AE}" pid="21" name="Originating Organisation">
    <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2022-06-14T22:00:00Z</vt:filetime>
  </property>
  <property fmtid="{D5CDD505-2E9C-101B-9397-08002B2CF9AE}" pid="30" name="Organisational_x0020_entity">
    <vt:lpwstr/>
  </property>
  <property fmtid="{D5CDD505-2E9C-101B-9397-08002B2CF9AE}" pid="31" name="_dlc_DocIdItemGuid">
    <vt:lpwstr>8efe0189-68e5-46b3-80c8-078d88a4045d</vt:lpwstr>
  </property>
  <property fmtid="{D5CDD505-2E9C-101B-9397-08002B2CF9AE}" pid="32" name="Organisational entity">
    <vt:lpwstr/>
  </property>
  <property fmtid="{D5CDD505-2E9C-101B-9397-08002B2CF9AE}" pid="33" name="IconOverlay">
    <vt:lpwstr/>
  </property>
  <property fmtid="{D5CDD505-2E9C-101B-9397-08002B2CF9AE}" pid="34" name="Document ID Value">
    <vt:lpwstr>PKKMWAM5UKCP-1108600927-1287</vt:lpwstr>
  </property>
  <property fmtid="{D5CDD505-2E9C-101B-9397-08002B2CF9AE}" pid="35" name="MSIP_Label_3976fa30-1907-4356-8241-62ea5e1c0256_Enabled">
    <vt:lpwstr>true</vt:lpwstr>
  </property>
  <property fmtid="{D5CDD505-2E9C-101B-9397-08002B2CF9AE}" pid="36" name="MSIP_Label_3976fa30-1907-4356-8241-62ea5e1c0256_SetDate">
    <vt:lpwstr>2020-09-30T12:03:24Z</vt:lpwstr>
  </property>
  <property fmtid="{D5CDD505-2E9C-101B-9397-08002B2CF9AE}" pid="37" name="MSIP_Label_3976fa30-1907-4356-8241-62ea5e1c0256_Method">
    <vt:lpwstr>Standard</vt:lpwstr>
  </property>
  <property fmtid="{D5CDD505-2E9C-101B-9397-08002B2CF9AE}" pid="38" name="MSIP_Label_3976fa30-1907-4356-8241-62ea5e1c0256_Name">
    <vt:lpwstr>ESA UNCLASSIFIED – For ESA Official Use Only</vt:lpwstr>
  </property>
  <property fmtid="{D5CDD505-2E9C-101B-9397-08002B2CF9AE}" pid="39" name="MSIP_Label_3976fa30-1907-4356-8241-62ea5e1c0256_SiteId">
    <vt:lpwstr>9a5cacd0-2bef-4dd7-ac5c-7ebe1f54f495</vt:lpwstr>
  </property>
  <property fmtid="{D5CDD505-2E9C-101B-9397-08002B2CF9AE}" pid="40" name="MSIP_Label_3976fa30-1907-4356-8241-62ea5e1c0256_ActionId">
    <vt:lpwstr>12cffb5a-e4fd-4993-a937-3b8906224a24</vt:lpwstr>
  </property>
  <property fmtid="{D5CDD505-2E9C-101B-9397-08002B2CF9AE}" pid="41" name="MSIP_Label_3976fa30-1907-4356-8241-62ea5e1c0256_ContentBits">
    <vt:lpwstr>0</vt:lpwstr>
  </property>
  <property fmtid="{D5CDD505-2E9C-101B-9397-08002B2CF9AE}" pid="42" name="MediaServiceImageTags">
    <vt:lpwstr/>
  </property>
</Properties>
</file>